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309" r:id="rId15"/>
    <p:sldId id="303" r:id="rId16"/>
    <p:sldId id="262" r:id="rId17"/>
    <p:sldId id="310" r:id="rId18"/>
    <p:sldId id="311" r:id="rId19"/>
    <p:sldId id="312" r:id="rId20"/>
    <p:sldId id="313" r:id="rId21"/>
    <p:sldId id="297" r:id="rId22"/>
    <p:sldId id="280" r:id="rId23"/>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718FBFF-97CE-4362-8EE2-0473B075F15F}" v="1" dt="2022-12-07T20:58:19.99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3678" autoAdjust="0"/>
  </p:normalViewPr>
  <p:slideViewPr>
    <p:cSldViewPr snapToGrid="0">
      <p:cViewPr varScale="1">
        <p:scale>
          <a:sx n="82" d="100"/>
          <a:sy n="82" d="100"/>
        </p:scale>
        <p:origin x="1599" y="30"/>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ibson, Thomas" userId="4b42d18a-f5dd-45ad-b5f3-020bdeec964b" providerId="ADAL" clId="{30379487-9E1B-4BB9-84AD-8C1A50303A3A}"/>
    <pc:docChg chg="custSel modSld">
      <pc:chgData name="Gibson, Thomas" userId="4b42d18a-f5dd-45ad-b5f3-020bdeec964b" providerId="ADAL" clId="{30379487-9E1B-4BB9-84AD-8C1A50303A3A}" dt="2022-10-06T18:26:23.171" v="3" actId="1592"/>
      <pc:docMkLst>
        <pc:docMk/>
      </pc:docMkLst>
      <pc:sldChg chg="addCm delCm modCm">
        <pc:chgData name="Gibson, Thomas" userId="4b42d18a-f5dd-45ad-b5f3-020bdeec964b" providerId="ADAL" clId="{30379487-9E1B-4BB9-84AD-8C1A50303A3A}" dt="2022-10-06T18:26:23.171" v="3" actId="1592"/>
        <pc:sldMkLst>
          <pc:docMk/>
          <pc:sldMk cId="65851916" sldId="278"/>
        </pc:sldMkLst>
      </pc:sldChg>
    </pc:docChg>
  </pc:docChgLst>
  <pc:docChgLst>
    <pc:chgData name="Merry, Meg" userId="52abaa17-2ab0-4519-8e41-45b524f6a3b3" providerId="ADAL" clId="{A9117EAE-19B1-4B55-9C64-530D7ABACD25}"/>
    <pc:docChg chg="modSld">
      <pc:chgData name="Merry, Meg" userId="52abaa17-2ab0-4519-8e41-45b524f6a3b3" providerId="ADAL" clId="{A9117EAE-19B1-4B55-9C64-530D7ABACD25}" dt="2022-11-08T20:51:19.084" v="2" actId="255"/>
      <pc:docMkLst>
        <pc:docMk/>
      </pc:docMkLst>
      <pc:sldChg chg="modSp mod">
        <pc:chgData name="Merry, Meg" userId="52abaa17-2ab0-4519-8e41-45b524f6a3b3" providerId="ADAL" clId="{A9117EAE-19B1-4B55-9C64-530D7ABACD25}" dt="2022-11-08T20:51:13.399" v="1" actId="255"/>
        <pc:sldMkLst>
          <pc:docMk/>
          <pc:sldMk cId="1102559366" sldId="274"/>
        </pc:sldMkLst>
        <pc:spChg chg="mod">
          <ac:chgData name="Merry, Meg" userId="52abaa17-2ab0-4519-8e41-45b524f6a3b3" providerId="ADAL" clId="{A9117EAE-19B1-4B55-9C64-530D7ABACD25}" dt="2022-11-08T20:51:13.399" v="1" actId="255"/>
          <ac:spMkLst>
            <pc:docMk/>
            <pc:sldMk cId="1102559366" sldId="274"/>
            <ac:spMk id="44" creationId="{E46410AA-9335-4C3E-AEEE-43614C70E64D}"/>
          </ac:spMkLst>
        </pc:spChg>
      </pc:sldChg>
      <pc:sldChg chg="modSp mod">
        <pc:chgData name="Merry, Meg" userId="52abaa17-2ab0-4519-8e41-45b524f6a3b3" providerId="ADAL" clId="{A9117EAE-19B1-4B55-9C64-530D7ABACD25}" dt="2022-11-08T20:51:19.084" v="2" actId="255"/>
        <pc:sldMkLst>
          <pc:docMk/>
          <pc:sldMk cId="2730844521" sldId="297"/>
        </pc:sldMkLst>
        <pc:spChg chg="mod">
          <ac:chgData name="Merry, Meg" userId="52abaa17-2ab0-4519-8e41-45b524f6a3b3" providerId="ADAL" clId="{A9117EAE-19B1-4B55-9C64-530D7ABACD25}" dt="2022-11-08T20:51:19.084" v="2" actId="255"/>
          <ac:spMkLst>
            <pc:docMk/>
            <pc:sldMk cId="2730844521" sldId="297"/>
            <ac:spMk id="34" creationId="{49BEB672-5087-49D5-925B-410D7FCB2E0D}"/>
          </ac:spMkLst>
        </pc:spChg>
      </pc:sldChg>
      <pc:sldChg chg="modSp mod">
        <pc:chgData name="Merry, Meg" userId="52abaa17-2ab0-4519-8e41-45b524f6a3b3" providerId="ADAL" clId="{A9117EAE-19B1-4B55-9C64-530D7ABACD25}" dt="2022-11-08T20:51:00.668" v="0" actId="20577"/>
        <pc:sldMkLst>
          <pc:docMk/>
          <pc:sldMk cId="1002511331" sldId="302"/>
        </pc:sldMkLst>
        <pc:spChg chg="mod">
          <ac:chgData name="Merry, Meg" userId="52abaa17-2ab0-4519-8e41-45b524f6a3b3" providerId="ADAL" clId="{A9117EAE-19B1-4B55-9C64-530D7ABACD25}" dt="2022-11-08T20:51:00.668" v="0" actId="20577"/>
          <ac:spMkLst>
            <pc:docMk/>
            <pc:sldMk cId="1002511331" sldId="302"/>
            <ac:spMk id="4" creationId="{46BE5F69-E9BC-41C7-BF6B-EB4B224032B2}"/>
          </ac:spMkLst>
        </pc:spChg>
      </pc:sldChg>
    </pc:docChg>
  </pc:docChgLst>
  <pc:docChgLst>
    <pc:chgData name="Sheth, Rohan" userId="0b6da9f0-4e13-4f6a-80ee-55c9a7700dcb" providerId="ADAL" clId="{4332B73A-8BC9-420B-8493-9490D1727418}"/>
    <pc:docChg chg="undo custSel modSld">
      <pc:chgData name="Sheth, Rohan" userId="0b6da9f0-4e13-4f6a-80ee-55c9a7700dcb" providerId="ADAL" clId="{4332B73A-8BC9-420B-8493-9490D1727418}" dt="2022-10-12T21:51:42.005" v="776" actId="20577"/>
      <pc:docMkLst>
        <pc:docMk/>
      </pc:docMkLst>
      <pc:sldChg chg="modNotesTx">
        <pc:chgData name="Sheth, Rohan" userId="0b6da9f0-4e13-4f6a-80ee-55c9a7700dcb" providerId="ADAL" clId="{4332B73A-8BC9-420B-8493-9490D1727418}" dt="2022-10-12T19:54:27.574" v="489"/>
        <pc:sldMkLst>
          <pc:docMk/>
          <pc:sldMk cId="4081035233" sldId="259"/>
        </pc:sldMkLst>
      </pc:sldChg>
      <pc:sldChg chg="modSp mod">
        <pc:chgData name="Sheth, Rohan" userId="0b6da9f0-4e13-4f6a-80ee-55c9a7700dcb" providerId="ADAL" clId="{4332B73A-8BC9-420B-8493-9490D1727418}" dt="2022-10-12T17:53:43.306" v="7" actId="20577"/>
        <pc:sldMkLst>
          <pc:docMk/>
          <pc:sldMk cId="3380238284" sldId="273"/>
        </pc:sldMkLst>
        <pc:spChg chg="mod">
          <ac:chgData name="Sheth, Rohan" userId="0b6da9f0-4e13-4f6a-80ee-55c9a7700dcb" providerId="ADAL" clId="{4332B73A-8BC9-420B-8493-9490D1727418}" dt="2022-10-12T17:53:43.306" v="7" actId="20577"/>
          <ac:spMkLst>
            <pc:docMk/>
            <pc:sldMk cId="3380238284" sldId="273"/>
            <ac:spMk id="4" creationId="{A3560EF0-DF41-40A6-889B-45B12E8526AE}"/>
          </ac:spMkLst>
        </pc:spChg>
      </pc:sldChg>
      <pc:sldChg chg="modSp mod modNotesTx">
        <pc:chgData name="Sheth, Rohan" userId="0b6da9f0-4e13-4f6a-80ee-55c9a7700dcb" providerId="ADAL" clId="{4332B73A-8BC9-420B-8493-9490D1727418}" dt="2022-10-12T21:49:47.364" v="709" actId="20577"/>
        <pc:sldMkLst>
          <pc:docMk/>
          <pc:sldMk cId="1102559366" sldId="274"/>
        </pc:sldMkLst>
        <pc:spChg chg="mod">
          <ac:chgData name="Sheth, Rohan" userId="0b6da9f0-4e13-4f6a-80ee-55c9a7700dcb" providerId="ADAL" clId="{4332B73A-8BC9-420B-8493-9490D1727418}" dt="2022-10-12T17:57:04.026" v="24" actId="20577"/>
          <ac:spMkLst>
            <pc:docMk/>
            <pc:sldMk cId="1102559366" sldId="274"/>
            <ac:spMk id="15" creationId="{4852909B-00BF-4624-A63B-BF6AD258E9E4}"/>
          </ac:spMkLst>
        </pc:spChg>
        <pc:spChg chg="mod">
          <ac:chgData name="Sheth, Rohan" userId="0b6da9f0-4e13-4f6a-80ee-55c9a7700dcb" providerId="ADAL" clId="{4332B73A-8BC9-420B-8493-9490D1727418}" dt="2022-10-12T18:03:17.355" v="33" actId="20577"/>
          <ac:spMkLst>
            <pc:docMk/>
            <pc:sldMk cId="1102559366" sldId="274"/>
            <ac:spMk id="17" creationId="{BCD3DADA-88B9-4319-928A-B0B735E28BFF}"/>
          </ac:spMkLst>
        </pc:spChg>
        <pc:spChg chg="mod">
          <ac:chgData name="Sheth, Rohan" userId="0b6da9f0-4e13-4f6a-80ee-55c9a7700dcb" providerId="ADAL" clId="{4332B73A-8BC9-420B-8493-9490D1727418}" dt="2022-10-12T18:03:21.691" v="36" actId="20577"/>
          <ac:spMkLst>
            <pc:docMk/>
            <pc:sldMk cId="1102559366" sldId="274"/>
            <ac:spMk id="18" creationId="{5E7378DE-A933-40FC-B6B5-2E41D7A79385}"/>
          </ac:spMkLst>
        </pc:spChg>
        <pc:spChg chg="mod">
          <ac:chgData name="Sheth, Rohan" userId="0b6da9f0-4e13-4f6a-80ee-55c9a7700dcb" providerId="ADAL" clId="{4332B73A-8BC9-420B-8493-9490D1727418}" dt="2022-10-12T17:56:50.995" v="19" actId="404"/>
          <ac:spMkLst>
            <pc:docMk/>
            <pc:sldMk cId="1102559366" sldId="274"/>
            <ac:spMk id="44" creationId="{E46410AA-9335-4C3E-AEEE-43614C70E64D}"/>
          </ac:spMkLst>
        </pc:spChg>
      </pc:sldChg>
      <pc:sldChg chg="modSp mod modNotesTx">
        <pc:chgData name="Sheth, Rohan" userId="0b6da9f0-4e13-4f6a-80ee-55c9a7700dcb" providerId="ADAL" clId="{4332B73A-8BC9-420B-8493-9490D1727418}" dt="2022-10-12T21:49:29.570" v="682" actId="20577"/>
        <pc:sldMkLst>
          <pc:docMk/>
          <pc:sldMk cId="3015444443" sldId="277"/>
        </pc:sldMkLst>
        <pc:spChg chg="mod">
          <ac:chgData name="Sheth, Rohan" userId="0b6da9f0-4e13-4f6a-80ee-55c9a7700dcb" providerId="ADAL" clId="{4332B73A-8BC9-420B-8493-9490D1727418}" dt="2022-10-12T19:02:03.867" v="85" actId="20577"/>
          <ac:spMkLst>
            <pc:docMk/>
            <pc:sldMk cId="3015444443" sldId="277"/>
            <ac:spMk id="27" creationId="{1BAF3DFF-FBD1-4DCD-BB9D-49C806D8A93A}"/>
          </ac:spMkLst>
        </pc:spChg>
        <pc:spChg chg="mod">
          <ac:chgData name="Sheth, Rohan" userId="0b6da9f0-4e13-4f6a-80ee-55c9a7700dcb" providerId="ADAL" clId="{4332B73A-8BC9-420B-8493-9490D1727418}" dt="2022-10-12T19:02:08.970" v="89" actId="20577"/>
          <ac:spMkLst>
            <pc:docMk/>
            <pc:sldMk cId="3015444443" sldId="277"/>
            <ac:spMk id="28" creationId="{BD483718-919B-4491-A844-A04BDB0E3D2B}"/>
          </ac:spMkLst>
        </pc:spChg>
        <pc:spChg chg="mod">
          <ac:chgData name="Sheth, Rohan" userId="0b6da9f0-4e13-4f6a-80ee-55c9a7700dcb" providerId="ADAL" clId="{4332B73A-8BC9-420B-8493-9490D1727418}" dt="2022-10-12T19:02:13.531" v="93" actId="20577"/>
          <ac:spMkLst>
            <pc:docMk/>
            <pc:sldMk cId="3015444443" sldId="277"/>
            <ac:spMk id="29" creationId="{B40D5393-1247-48A7-A331-6027ED064C2B}"/>
          </ac:spMkLst>
        </pc:spChg>
        <pc:spChg chg="mod">
          <ac:chgData name="Sheth, Rohan" userId="0b6da9f0-4e13-4f6a-80ee-55c9a7700dcb" providerId="ADAL" clId="{4332B73A-8BC9-420B-8493-9490D1727418}" dt="2022-10-12T19:01:53.074" v="82" actId="404"/>
          <ac:spMkLst>
            <pc:docMk/>
            <pc:sldMk cId="3015444443" sldId="277"/>
            <ac:spMk id="34" creationId="{49BEB672-5087-49D5-925B-410D7FCB2E0D}"/>
          </ac:spMkLst>
        </pc:spChg>
      </pc:sldChg>
      <pc:sldChg chg="modSp mod modNotesTx">
        <pc:chgData name="Sheth, Rohan" userId="0b6da9f0-4e13-4f6a-80ee-55c9a7700dcb" providerId="ADAL" clId="{4332B73A-8BC9-420B-8493-9490D1727418}" dt="2022-10-12T21:51:42.005" v="776" actId="20577"/>
        <pc:sldMkLst>
          <pc:docMk/>
          <pc:sldMk cId="536406714" sldId="289"/>
        </pc:sldMkLst>
        <pc:spChg chg="mod">
          <ac:chgData name="Sheth, Rohan" userId="0b6da9f0-4e13-4f6a-80ee-55c9a7700dcb" providerId="ADAL" clId="{4332B73A-8BC9-420B-8493-9490D1727418}" dt="2022-10-12T19:19:27.487" v="476" actId="20577"/>
          <ac:spMkLst>
            <pc:docMk/>
            <pc:sldMk cId="536406714" sldId="289"/>
            <ac:spMk id="13" creationId="{0E392E31-B1C9-4046-BB53-57DD04F113C7}"/>
          </ac:spMkLst>
        </pc:spChg>
        <pc:spChg chg="mod">
          <ac:chgData name="Sheth, Rohan" userId="0b6da9f0-4e13-4f6a-80ee-55c9a7700dcb" providerId="ADAL" clId="{4332B73A-8BC9-420B-8493-9490D1727418}" dt="2022-10-12T19:19:49.904" v="488" actId="20577"/>
          <ac:spMkLst>
            <pc:docMk/>
            <pc:sldMk cId="536406714" sldId="289"/>
            <ac:spMk id="14" creationId="{566E9CB3-F6FC-43CE-A440-877533987582}"/>
          </ac:spMkLst>
        </pc:spChg>
        <pc:spChg chg="mod">
          <ac:chgData name="Sheth, Rohan" userId="0b6da9f0-4e13-4f6a-80ee-55c9a7700dcb" providerId="ADAL" clId="{4332B73A-8BC9-420B-8493-9490D1727418}" dt="2022-10-12T19:19:43.182" v="483" actId="20577"/>
          <ac:spMkLst>
            <pc:docMk/>
            <pc:sldMk cId="536406714" sldId="289"/>
            <ac:spMk id="17" creationId="{C8793D3D-51BE-439D-98FF-B4BD67416000}"/>
          </ac:spMkLst>
        </pc:spChg>
      </pc:sldChg>
      <pc:sldChg chg="modSp mod modNotesTx">
        <pc:chgData name="Sheth, Rohan" userId="0b6da9f0-4e13-4f6a-80ee-55c9a7700dcb" providerId="ADAL" clId="{4332B73A-8BC9-420B-8493-9490D1727418}" dt="2022-10-12T21:49:16.947" v="655" actId="20577"/>
        <pc:sldMkLst>
          <pc:docMk/>
          <pc:sldMk cId="848908219" sldId="295"/>
        </pc:sldMkLst>
        <pc:spChg chg="mod">
          <ac:chgData name="Sheth, Rohan" userId="0b6da9f0-4e13-4f6a-80ee-55c9a7700dcb" providerId="ADAL" clId="{4332B73A-8BC9-420B-8493-9490D1727418}" dt="2022-10-12T19:09:32.733" v="106" actId="20577"/>
          <ac:spMkLst>
            <pc:docMk/>
            <pc:sldMk cId="848908219" sldId="295"/>
            <ac:spMk id="27" creationId="{1BAF3DFF-FBD1-4DCD-BB9D-49C806D8A93A}"/>
          </ac:spMkLst>
        </pc:spChg>
        <pc:spChg chg="mod">
          <ac:chgData name="Sheth, Rohan" userId="0b6da9f0-4e13-4f6a-80ee-55c9a7700dcb" providerId="ADAL" clId="{4332B73A-8BC9-420B-8493-9490D1727418}" dt="2022-10-12T19:09:38.125" v="110" actId="20577"/>
          <ac:spMkLst>
            <pc:docMk/>
            <pc:sldMk cId="848908219" sldId="295"/>
            <ac:spMk id="28" creationId="{BD483718-919B-4491-A844-A04BDB0E3D2B}"/>
          </ac:spMkLst>
        </pc:spChg>
        <pc:spChg chg="mod">
          <ac:chgData name="Sheth, Rohan" userId="0b6da9f0-4e13-4f6a-80ee-55c9a7700dcb" providerId="ADAL" clId="{4332B73A-8BC9-420B-8493-9490D1727418}" dt="2022-10-12T19:09:45.310" v="116" actId="20577"/>
          <ac:spMkLst>
            <pc:docMk/>
            <pc:sldMk cId="848908219" sldId="295"/>
            <ac:spMk id="29" creationId="{B40D5393-1247-48A7-A331-6027ED064C2B}"/>
          </ac:spMkLst>
        </pc:spChg>
        <pc:spChg chg="mod">
          <ac:chgData name="Sheth, Rohan" userId="0b6da9f0-4e13-4f6a-80ee-55c9a7700dcb" providerId="ADAL" clId="{4332B73A-8BC9-420B-8493-9490D1727418}" dt="2022-10-12T19:09:23.653" v="103" actId="404"/>
          <ac:spMkLst>
            <pc:docMk/>
            <pc:sldMk cId="848908219" sldId="295"/>
            <ac:spMk id="34" creationId="{49BEB672-5087-49D5-925B-410D7FCB2E0D}"/>
          </ac:spMkLst>
        </pc:spChg>
        <pc:picChg chg="mod">
          <ac:chgData name="Sheth, Rohan" userId="0b6da9f0-4e13-4f6a-80ee-55c9a7700dcb" providerId="ADAL" clId="{4332B73A-8BC9-420B-8493-9490D1727418}" dt="2022-10-12T19:09:40.784" v="112" actId="1076"/>
          <ac:picMkLst>
            <pc:docMk/>
            <pc:sldMk cId="848908219" sldId="295"/>
            <ac:picMk id="35" creationId="{81EFC31A-6BD8-4422-A0C6-41EC1AD93859}"/>
          </ac:picMkLst>
        </pc:picChg>
      </pc:sldChg>
      <pc:sldChg chg="modSp mod modNotesTx">
        <pc:chgData name="Sheth, Rohan" userId="0b6da9f0-4e13-4f6a-80ee-55c9a7700dcb" providerId="ADAL" clId="{4332B73A-8BC9-420B-8493-9490D1727418}" dt="2022-10-12T21:49:05.298" v="629" actId="20577"/>
        <pc:sldMkLst>
          <pc:docMk/>
          <pc:sldMk cId="2857163895" sldId="296"/>
        </pc:sldMkLst>
        <pc:spChg chg="mod">
          <ac:chgData name="Sheth, Rohan" userId="0b6da9f0-4e13-4f6a-80ee-55c9a7700dcb" providerId="ADAL" clId="{4332B73A-8BC9-420B-8493-9490D1727418}" dt="2022-10-12T19:10:14.509" v="137" actId="20577"/>
          <ac:spMkLst>
            <pc:docMk/>
            <pc:sldMk cId="2857163895" sldId="296"/>
            <ac:spMk id="27" creationId="{1BAF3DFF-FBD1-4DCD-BB9D-49C806D8A93A}"/>
          </ac:spMkLst>
        </pc:spChg>
        <pc:spChg chg="mod">
          <ac:chgData name="Sheth, Rohan" userId="0b6da9f0-4e13-4f6a-80ee-55c9a7700dcb" providerId="ADAL" clId="{4332B73A-8BC9-420B-8493-9490D1727418}" dt="2022-10-12T19:10:19.645" v="140" actId="20577"/>
          <ac:spMkLst>
            <pc:docMk/>
            <pc:sldMk cId="2857163895" sldId="296"/>
            <ac:spMk id="28" creationId="{BD483718-919B-4491-A844-A04BDB0E3D2B}"/>
          </ac:spMkLst>
        </pc:spChg>
        <pc:spChg chg="mod">
          <ac:chgData name="Sheth, Rohan" userId="0b6da9f0-4e13-4f6a-80ee-55c9a7700dcb" providerId="ADAL" clId="{4332B73A-8BC9-420B-8493-9490D1727418}" dt="2022-10-12T19:10:25.117" v="144" actId="20577"/>
          <ac:spMkLst>
            <pc:docMk/>
            <pc:sldMk cId="2857163895" sldId="296"/>
            <ac:spMk id="29" creationId="{B40D5393-1247-48A7-A331-6027ED064C2B}"/>
          </ac:spMkLst>
        </pc:spChg>
        <pc:spChg chg="mod">
          <ac:chgData name="Sheth, Rohan" userId="0b6da9f0-4e13-4f6a-80ee-55c9a7700dcb" providerId="ADAL" clId="{4332B73A-8BC9-420B-8493-9490D1727418}" dt="2022-10-12T19:10:06.862" v="134" actId="404"/>
          <ac:spMkLst>
            <pc:docMk/>
            <pc:sldMk cId="2857163895" sldId="296"/>
            <ac:spMk id="34" creationId="{49BEB672-5087-49D5-925B-410D7FCB2E0D}"/>
          </ac:spMkLst>
        </pc:spChg>
      </pc:sldChg>
      <pc:sldChg chg="modSp mod modNotesTx">
        <pc:chgData name="Sheth, Rohan" userId="0b6da9f0-4e13-4f6a-80ee-55c9a7700dcb" providerId="ADAL" clId="{4332B73A-8BC9-420B-8493-9490D1727418}" dt="2022-10-12T21:48:38.097" v="576" actId="20577"/>
        <pc:sldMkLst>
          <pc:docMk/>
          <pc:sldMk cId="2730844521" sldId="297"/>
        </pc:sldMkLst>
        <pc:spChg chg="mod">
          <ac:chgData name="Sheth, Rohan" userId="0b6da9f0-4e13-4f6a-80ee-55c9a7700dcb" providerId="ADAL" clId="{4332B73A-8BC9-420B-8493-9490D1727418}" dt="2022-10-12T19:13:04.766" v="180" actId="20577"/>
          <ac:spMkLst>
            <pc:docMk/>
            <pc:sldMk cId="2730844521" sldId="297"/>
            <ac:spMk id="27" creationId="{1BAF3DFF-FBD1-4DCD-BB9D-49C806D8A93A}"/>
          </ac:spMkLst>
        </pc:spChg>
        <pc:spChg chg="mod">
          <ac:chgData name="Sheth, Rohan" userId="0b6da9f0-4e13-4f6a-80ee-55c9a7700dcb" providerId="ADAL" clId="{4332B73A-8BC9-420B-8493-9490D1727418}" dt="2022-10-12T19:13:10.670" v="184" actId="20577"/>
          <ac:spMkLst>
            <pc:docMk/>
            <pc:sldMk cId="2730844521" sldId="297"/>
            <ac:spMk id="28" creationId="{BD483718-919B-4491-A844-A04BDB0E3D2B}"/>
          </ac:spMkLst>
        </pc:spChg>
        <pc:spChg chg="mod">
          <ac:chgData name="Sheth, Rohan" userId="0b6da9f0-4e13-4f6a-80ee-55c9a7700dcb" providerId="ADAL" clId="{4332B73A-8BC9-420B-8493-9490D1727418}" dt="2022-10-12T19:13:18.509" v="188" actId="20577"/>
          <ac:spMkLst>
            <pc:docMk/>
            <pc:sldMk cId="2730844521" sldId="297"/>
            <ac:spMk id="29" creationId="{B40D5393-1247-48A7-A331-6027ED064C2B}"/>
          </ac:spMkLst>
        </pc:spChg>
        <pc:spChg chg="mod">
          <ac:chgData name="Sheth, Rohan" userId="0b6da9f0-4e13-4f6a-80ee-55c9a7700dcb" providerId="ADAL" clId="{4332B73A-8BC9-420B-8493-9490D1727418}" dt="2022-10-12T19:12:58.335" v="176" actId="404"/>
          <ac:spMkLst>
            <pc:docMk/>
            <pc:sldMk cId="2730844521" sldId="297"/>
            <ac:spMk id="34" creationId="{49BEB672-5087-49D5-925B-410D7FCB2E0D}"/>
          </ac:spMkLst>
        </pc:spChg>
      </pc:sldChg>
      <pc:sldChg chg="modSp mod modNotesTx">
        <pc:chgData name="Sheth, Rohan" userId="0b6da9f0-4e13-4f6a-80ee-55c9a7700dcb" providerId="ADAL" clId="{4332B73A-8BC9-420B-8493-9490D1727418}" dt="2022-10-12T21:48:50.978" v="602" actId="20577"/>
        <pc:sldMkLst>
          <pc:docMk/>
          <pc:sldMk cId="1909763988" sldId="298"/>
        </pc:sldMkLst>
        <pc:spChg chg="mod">
          <ac:chgData name="Sheth, Rohan" userId="0b6da9f0-4e13-4f6a-80ee-55c9a7700dcb" providerId="ADAL" clId="{4332B73A-8BC9-420B-8493-9490D1727418}" dt="2022-10-12T19:10:51.949" v="156" actId="20577"/>
          <ac:spMkLst>
            <pc:docMk/>
            <pc:sldMk cId="1909763988" sldId="298"/>
            <ac:spMk id="27" creationId="{1BAF3DFF-FBD1-4DCD-BB9D-49C806D8A93A}"/>
          </ac:spMkLst>
        </pc:spChg>
        <pc:spChg chg="mod">
          <ac:chgData name="Sheth, Rohan" userId="0b6da9f0-4e13-4f6a-80ee-55c9a7700dcb" providerId="ADAL" clId="{4332B73A-8BC9-420B-8493-9490D1727418}" dt="2022-10-12T19:12:17.005" v="164" actId="20577"/>
          <ac:spMkLst>
            <pc:docMk/>
            <pc:sldMk cId="1909763988" sldId="298"/>
            <ac:spMk id="28" creationId="{BD483718-919B-4491-A844-A04BDB0E3D2B}"/>
          </ac:spMkLst>
        </pc:spChg>
        <pc:spChg chg="mod">
          <ac:chgData name="Sheth, Rohan" userId="0b6da9f0-4e13-4f6a-80ee-55c9a7700dcb" providerId="ADAL" clId="{4332B73A-8BC9-420B-8493-9490D1727418}" dt="2022-10-12T19:12:27.421" v="168" actId="20577"/>
          <ac:spMkLst>
            <pc:docMk/>
            <pc:sldMk cId="1909763988" sldId="298"/>
            <ac:spMk id="29" creationId="{B40D5393-1247-48A7-A331-6027ED064C2B}"/>
          </ac:spMkLst>
        </pc:spChg>
        <pc:spChg chg="mod">
          <ac:chgData name="Sheth, Rohan" userId="0b6da9f0-4e13-4f6a-80ee-55c9a7700dcb" providerId="ADAL" clId="{4332B73A-8BC9-420B-8493-9490D1727418}" dt="2022-10-12T19:10:46.743" v="152" actId="404"/>
          <ac:spMkLst>
            <pc:docMk/>
            <pc:sldMk cId="1909763988" sldId="298"/>
            <ac:spMk id="34" creationId="{49BEB672-5087-49D5-925B-410D7FCB2E0D}"/>
          </ac:spMkLst>
        </pc:spChg>
      </pc:sldChg>
      <pc:sldChg chg="modSp mod modNotesTx">
        <pc:chgData name="Sheth, Rohan" userId="0b6da9f0-4e13-4f6a-80ee-55c9a7700dcb" providerId="ADAL" clId="{4332B73A-8BC9-420B-8493-9490D1727418}" dt="2022-10-12T21:48:23.521" v="549" actId="20577"/>
        <pc:sldMkLst>
          <pc:docMk/>
          <pc:sldMk cId="3656542971" sldId="299"/>
        </pc:sldMkLst>
        <pc:spChg chg="mod">
          <ac:chgData name="Sheth, Rohan" userId="0b6da9f0-4e13-4f6a-80ee-55c9a7700dcb" providerId="ADAL" clId="{4332B73A-8BC9-420B-8493-9490D1727418}" dt="2022-10-12T19:13:38.910" v="202" actId="20577"/>
          <ac:spMkLst>
            <pc:docMk/>
            <pc:sldMk cId="3656542971" sldId="299"/>
            <ac:spMk id="27" creationId="{1BAF3DFF-FBD1-4DCD-BB9D-49C806D8A93A}"/>
          </ac:spMkLst>
        </pc:spChg>
        <pc:spChg chg="mod">
          <ac:chgData name="Sheth, Rohan" userId="0b6da9f0-4e13-4f6a-80ee-55c9a7700dcb" providerId="ADAL" clId="{4332B73A-8BC9-420B-8493-9490D1727418}" dt="2022-10-12T19:13:46.159" v="206" actId="20577"/>
          <ac:spMkLst>
            <pc:docMk/>
            <pc:sldMk cId="3656542971" sldId="299"/>
            <ac:spMk id="28" creationId="{BD483718-919B-4491-A844-A04BDB0E3D2B}"/>
          </ac:spMkLst>
        </pc:spChg>
        <pc:spChg chg="mod">
          <ac:chgData name="Sheth, Rohan" userId="0b6da9f0-4e13-4f6a-80ee-55c9a7700dcb" providerId="ADAL" clId="{4332B73A-8BC9-420B-8493-9490D1727418}" dt="2022-10-12T19:13:52.287" v="210" actId="20577"/>
          <ac:spMkLst>
            <pc:docMk/>
            <pc:sldMk cId="3656542971" sldId="299"/>
            <ac:spMk id="29" creationId="{B40D5393-1247-48A7-A331-6027ED064C2B}"/>
          </ac:spMkLst>
        </pc:spChg>
        <pc:spChg chg="mod">
          <ac:chgData name="Sheth, Rohan" userId="0b6da9f0-4e13-4f6a-80ee-55c9a7700dcb" providerId="ADAL" clId="{4332B73A-8BC9-420B-8493-9490D1727418}" dt="2022-10-12T19:13:31.343" v="196" actId="404"/>
          <ac:spMkLst>
            <pc:docMk/>
            <pc:sldMk cId="3656542971" sldId="299"/>
            <ac:spMk id="34" creationId="{49BEB672-5087-49D5-925B-410D7FCB2E0D}"/>
          </ac:spMkLst>
        </pc:spChg>
      </pc:sldChg>
      <pc:sldChg chg="modSp mod modNotesTx">
        <pc:chgData name="Sheth, Rohan" userId="0b6da9f0-4e13-4f6a-80ee-55c9a7700dcb" providerId="ADAL" clId="{4332B73A-8BC9-420B-8493-9490D1727418}" dt="2022-10-12T21:48:02.081" v="516" actId="20577"/>
        <pc:sldMkLst>
          <pc:docMk/>
          <pc:sldMk cId="1174635175" sldId="300"/>
        </pc:sldMkLst>
        <pc:spChg chg="mod">
          <ac:chgData name="Sheth, Rohan" userId="0b6da9f0-4e13-4f6a-80ee-55c9a7700dcb" providerId="ADAL" clId="{4332B73A-8BC9-420B-8493-9490D1727418}" dt="2022-10-12T19:14:10.477" v="222" actId="20577"/>
          <ac:spMkLst>
            <pc:docMk/>
            <pc:sldMk cId="1174635175" sldId="300"/>
            <ac:spMk id="27" creationId="{1BAF3DFF-FBD1-4DCD-BB9D-49C806D8A93A}"/>
          </ac:spMkLst>
        </pc:spChg>
        <pc:spChg chg="mod">
          <ac:chgData name="Sheth, Rohan" userId="0b6da9f0-4e13-4f6a-80ee-55c9a7700dcb" providerId="ADAL" clId="{4332B73A-8BC9-420B-8493-9490D1727418}" dt="2022-10-12T19:14:15.534" v="226" actId="20577"/>
          <ac:spMkLst>
            <pc:docMk/>
            <pc:sldMk cId="1174635175" sldId="300"/>
            <ac:spMk id="28" creationId="{BD483718-919B-4491-A844-A04BDB0E3D2B}"/>
          </ac:spMkLst>
        </pc:spChg>
        <pc:spChg chg="mod">
          <ac:chgData name="Sheth, Rohan" userId="0b6da9f0-4e13-4f6a-80ee-55c9a7700dcb" providerId="ADAL" clId="{4332B73A-8BC9-420B-8493-9490D1727418}" dt="2022-10-12T19:14:20.926" v="230" actId="20577"/>
          <ac:spMkLst>
            <pc:docMk/>
            <pc:sldMk cId="1174635175" sldId="300"/>
            <ac:spMk id="29" creationId="{B40D5393-1247-48A7-A331-6027ED064C2B}"/>
          </ac:spMkLst>
        </pc:spChg>
        <pc:spChg chg="mod">
          <ac:chgData name="Sheth, Rohan" userId="0b6da9f0-4e13-4f6a-80ee-55c9a7700dcb" providerId="ADAL" clId="{4332B73A-8BC9-420B-8493-9490D1727418}" dt="2022-10-12T19:14:04.311" v="218" actId="404"/>
          <ac:spMkLst>
            <pc:docMk/>
            <pc:sldMk cId="1174635175" sldId="300"/>
            <ac:spMk id="34" creationId="{49BEB672-5087-49D5-925B-410D7FCB2E0D}"/>
          </ac:spMkLst>
        </pc:spChg>
      </pc:sldChg>
    </pc:docChg>
  </pc:docChgLst>
  <pc:docChgLst>
    <pc:chgData name="Cicone, Laura" userId="d60addc7-6562-4f44-a0de-68d71e52773b" providerId="ADAL" clId="{3F586768-53B6-4A8E-8865-E0CBA25E80D5}"/>
    <pc:docChg chg="addSld delSld modSld">
      <pc:chgData name="Cicone, Laura" userId="d60addc7-6562-4f44-a0de-68d71e52773b" providerId="ADAL" clId="{3F586768-53B6-4A8E-8865-E0CBA25E80D5}" dt="2022-11-15T15:34:08.805" v="10" actId="47"/>
      <pc:docMkLst>
        <pc:docMk/>
      </pc:docMkLst>
      <pc:sldChg chg="del">
        <pc:chgData name="Cicone, Laura" userId="d60addc7-6562-4f44-a0de-68d71e52773b" providerId="ADAL" clId="{3F586768-53B6-4A8E-8865-E0CBA25E80D5}" dt="2022-10-25T15:57:38.666" v="4" actId="47"/>
        <pc:sldMkLst>
          <pc:docMk/>
          <pc:sldMk cId="4081035233" sldId="259"/>
        </pc:sldMkLst>
      </pc:sldChg>
      <pc:sldChg chg="del">
        <pc:chgData name="Cicone, Laura" userId="d60addc7-6562-4f44-a0de-68d71e52773b" providerId="ADAL" clId="{3F586768-53B6-4A8E-8865-E0CBA25E80D5}" dt="2022-11-15T15:34:08.805" v="10" actId="47"/>
        <pc:sldMkLst>
          <pc:docMk/>
          <pc:sldMk cId="3476258832" sldId="266"/>
        </pc:sldMkLst>
      </pc:sldChg>
      <pc:sldChg chg="modNotesTx">
        <pc:chgData name="Cicone, Laura" userId="d60addc7-6562-4f44-a0de-68d71e52773b" providerId="ADAL" clId="{3F586768-53B6-4A8E-8865-E0CBA25E80D5}" dt="2022-10-24T20:47:49.540" v="2" actId="20577"/>
        <pc:sldMkLst>
          <pc:docMk/>
          <pc:sldMk cId="3380238284" sldId="273"/>
        </pc:sldMkLst>
      </pc:sldChg>
      <pc:sldChg chg="del">
        <pc:chgData name="Cicone, Laura" userId="d60addc7-6562-4f44-a0de-68d71e52773b" providerId="ADAL" clId="{3F586768-53B6-4A8E-8865-E0CBA25E80D5}" dt="2022-11-15T15:34:08.805" v="10" actId="47"/>
        <pc:sldMkLst>
          <pc:docMk/>
          <pc:sldMk cId="1102559366" sldId="274"/>
        </pc:sldMkLst>
      </pc:sldChg>
      <pc:sldChg chg="modNotesTx">
        <pc:chgData name="Cicone, Laura" userId="d60addc7-6562-4f44-a0de-68d71e52773b" providerId="ADAL" clId="{3F586768-53B6-4A8E-8865-E0CBA25E80D5}" dt="2022-10-24T20:46:04.555" v="1" actId="20577"/>
        <pc:sldMkLst>
          <pc:docMk/>
          <pc:sldMk cId="65851916" sldId="278"/>
        </pc:sldMkLst>
      </pc:sldChg>
      <pc:sldChg chg="del">
        <pc:chgData name="Cicone, Laura" userId="d60addc7-6562-4f44-a0de-68d71e52773b" providerId="ADAL" clId="{3F586768-53B6-4A8E-8865-E0CBA25E80D5}" dt="2022-11-15T15:31:27.422" v="6" actId="47"/>
        <pc:sldMkLst>
          <pc:docMk/>
          <pc:sldMk cId="3393598430" sldId="286"/>
        </pc:sldMkLst>
      </pc:sldChg>
      <pc:sldChg chg="del">
        <pc:chgData name="Cicone, Laura" userId="d60addc7-6562-4f44-a0de-68d71e52773b" providerId="ADAL" clId="{3F586768-53B6-4A8E-8865-E0CBA25E80D5}" dt="2022-11-15T15:34:08.805" v="10" actId="47"/>
        <pc:sldMkLst>
          <pc:docMk/>
          <pc:sldMk cId="232077404" sldId="288"/>
        </pc:sldMkLst>
      </pc:sldChg>
      <pc:sldChg chg="del">
        <pc:chgData name="Cicone, Laura" userId="d60addc7-6562-4f44-a0de-68d71e52773b" providerId="ADAL" clId="{3F586768-53B6-4A8E-8865-E0CBA25E80D5}" dt="2022-11-15T15:34:08.805" v="10" actId="47"/>
        <pc:sldMkLst>
          <pc:docMk/>
          <pc:sldMk cId="536406714" sldId="289"/>
        </pc:sldMkLst>
      </pc:sldChg>
      <pc:sldChg chg="del">
        <pc:chgData name="Cicone, Laura" userId="d60addc7-6562-4f44-a0de-68d71e52773b" providerId="ADAL" clId="{3F586768-53B6-4A8E-8865-E0CBA25E80D5}" dt="2022-11-15T15:33:49.717" v="9" actId="47"/>
        <pc:sldMkLst>
          <pc:docMk/>
          <pc:sldMk cId="291782386" sldId="301"/>
        </pc:sldMkLst>
      </pc:sldChg>
      <pc:sldChg chg="del">
        <pc:chgData name="Cicone, Laura" userId="d60addc7-6562-4f44-a0de-68d71e52773b" providerId="ADAL" clId="{3F586768-53B6-4A8E-8865-E0CBA25E80D5}" dt="2022-11-15T15:31:14.823" v="5" actId="47"/>
        <pc:sldMkLst>
          <pc:docMk/>
          <pc:sldMk cId="1875973025" sldId="304"/>
        </pc:sldMkLst>
      </pc:sldChg>
      <pc:sldChg chg="add">
        <pc:chgData name="Cicone, Laura" userId="d60addc7-6562-4f44-a0de-68d71e52773b" providerId="ADAL" clId="{3F586768-53B6-4A8E-8865-E0CBA25E80D5}" dt="2022-10-25T15:57:32.732" v="3"/>
        <pc:sldMkLst>
          <pc:docMk/>
          <pc:sldMk cId="260365340" sldId="306"/>
        </pc:sldMkLst>
      </pc:sldChg>
      <pc:sldChg chg="modNotesTx">
        <pc:chgData name="Cicone, Laura" userId="d60addc7-6562-4f44-a0de-68d71e52773b" providerId="ADAL" clId="{3F586768-53B6-4A8E-8865-E0CBA25E80D5}" dt="2022-11-15T15:31:40.301" v="8" actId="20577"/>
        <pc:sldMkLst>
          <pc:docMk/>
          <pc:sldMk cId="679082118" sldId="308"/>
        </pc:sldMkLst>
      </pc:sldChg>
    </pc:docChg>
  </pc:docChgLst>
  <pc:docChgLst>
    <pc:chgData name="DeVeau, Zach" userId="19e616e3-0844-47c4-967c-f132b6b3c6e7" providerId="ADAL" clId="{EB5528F4-7CE7-4242-AA68-73114DE20144}"/>
    <pc:docChg chg="custSel">
      <pc:chgData name="DeVeau, Zach" userId="19e616e3-0844-47c4-967c-f132b6b3c6e7" providerId="ADAL" clId="{EB5528F4-7CE7-4242-AA68-73114DE20144}" dt="2022-10-07T01:13:33.246" v="0" actId="1589"/>
      <pc:docMkLst>
        <pc:docMk/>
      </pc:docMkLst>
      <pc:sldChg chg="addCm">
        <pc:chgData name="DeVeau, Zach" userId="19e616e3-0844-47c4-967c-f132b6b3c6e7" providerId="ADAL" clId="{EB5528F4-7CE7-4242-AA68-73114DE20144}" dt="2022-10-07T01:13:33.246" v="0" actId="1589"/>
        <pc:sldMkLst>
          <pc:docMk/>
          <pc:sldMk cId="65851916" sldId="278"/>
        </pc:sldMkLst>
      </pc:sldChg>
    </pc:docChg>
  </pc:docChgLst>
  <pc:docChgLst>
    <pc:chgData name="Filaroski, Taylor" userId="808e8b38-dcd7-4790-8255-e9ab0a59a131" providerId="ADAL" clId="{303389EA-0166-4992-B69F-5722D1A36DE1}"/>
    <pc:docChg chg="custSel modSld">
      <pc:chgData name="Filaroski, Taylor" userId="808e8b38-dcd7-4790-8255-e9ab0a59a131" providerId="ADAL" clId="{303389EA-0166-4992-B69F-5722D1A36DE1}" dt="2022-10-17T19:44:57.076" v="2049" actId="20577"/>
      <pc:docMkLst>
        <pc:docMk/>
      </pc:docMkLst>
      <pc:sldChg chg="addCm delCm">
        <pc:chgData name="Filaroski, Taylor" userId="808e8b38-dcd7-4790-8255-e9ab0a59a131" providerId="ADAL" clId="{303389EA-0166-4992-B69F-5722D1A36DE1}" dt="2022-10-10T13:50:40.419" v="1993" actId="1592"/>
        <pc:sldMkLst>
          <pc:docMk/>
          <pc:sldMk cId="4081035233" sldId="259"/>
        </pc:sldMkLst>
      </pc:sldChg>
      <pc:sldChg chg="modSp mod delCm">
        <pc:chgData name="Filaroski, Taylor" userId="808e8b38-dcd7-4790-8255-e9ab0a59a131" providerId="ADAL" clId="{303389EA-0166-4992-B69F-5722D1A36DE1}" dt="2022-10-06T14:01:33.764" v="26" actId="20577"/>
        <pc:sldMkLst>
          <pc:docMk/>
          <pc:sldMk cId="4210110562" sldId="261"/>
        </pc:sldMkLst>
        <pc:spChg chg="mod">
          <ac:chgData name="Filaroski, Taylor" userId="808e8b38-dcd7-4790-8255-e9ab0a59a131" providerId="ADAL" clId="{303389EA-0166-4992-B69F-5722D1A36DE1}" dt="2022-10-06T14:01:26.589" v="13" actId="20577"/>
          <ac:spMkLst>
            <pc:docMk/>
            <pc:sldMk cId="4210110562" sldId="261"/>
            <ac:spMk id="2" creationId="{7CF97512-1C42-40AD-8941-266768BAE0E4}"/>
          </ac:spMkLst>
        </pc:spChg>
        <pc:spChg chg="mod">
          <ac:chgData name="Filaroski, Taylor" userId="808e8b38-dcd7-4790-8255-e9ab0a59a131" providerId="ADAL" clId="{303389EA-0166-4992-B69F-5722D1A36DE1}" dt="2022-10-06T14:01:33.764" v="26" actId="20577"/>
          <ac:spMkLst>
            <pc:docMk/>
            <pc:sldMk cId="4210110562" sldId="261"/>
            <ac:spMk id="5" creationId="{7C0E3B9E-9B7D-41D3-9FEF-3D942D9B672C}"/>
          </ac:spMkLst>
        </pc:spChg>
      </pc:sldChg>
      <pc:sldChg chg="delCm">
        <pc:chgData name="Filaroski, Taylor" userId="808e8b38-dcd7-4790-8255-e9ab0a59a131" providerId="ADAL" clId="{303389EA-0166-4992-B69F-5722D1A36DE1}" dt="2022-10-06T15:02:07.074" v="1668" actId="1592"/>
        <pc:sldMkLst>
          <pc:docMk/>
          <pc:sldMk cId="1277495423" sldId="262"/>
        </pc:sldMkLst>
      </pc:sldChg>
      <pc:sldChg chg="delCm">
        <pc:chgData name="Filaroski, Taylor" userId="808e8b38-dcd7-4790-8255-e9ab0a59a131" providerId="ADAL" clId="{303389EA-0166-4992-B69F-5722D1A36DE1}" dt="2022-10-06T15:16:12.071" v="1671" actId="1592"/>
        <pc:sldMkLst>
          <pc:docMk/>
          <pc:sldMk cId="3476258832" sldId="266"/>
        </pc:sldMkLst>
      </pc:sldChg>
      <pc:sldChg chg="delCm modNotesTx">
        <pc:chgData name="Filaroski, Taylor" userId="808e8b38-dcd7-4790-8255-e9ab0a59a131" providerId="ADAL" clId="{303389EA-0166-4992-B69F-5722D1A36DE1}" dt="2022-10-17T19:44:57.076" v="2049" actId="20577"/>
        <pc:sldMkLst>
          <pc:docMk/>
          <pc:sldMk cId="412258708" sldId="270"/>
        </pc:sldMkLst>
      </pc:sldChg>
      <pc:sldChg chg="modSp mod">
        <pc:chgData name="Filaroski, Taylor" userId="808e8b38-dcd7-4790-8255-e9ab0a59a131" providerId="ADAL" clId="{303389EA-0166-4992-B69F-5722D1A36DE1}" dt="2022-10-11T12:14:34.071" v="2001"/>
        <pc:sldMkLst>
          <pc:docMk/>
          <pc:sldMk cId="3380238284" sldId="273"/>
        </pc:sldMkLst>
        <pc:spChg chg="mod">
          <ac:chgData name="Filaroski, Taylor" userId="808e8b38-dcd7-4790-8255-e9ab0a59a131" providerId="ADAL" clId="{303389EA-0166-4992-B69F-5722D1A36DE1}" dt="2022-10-11T12:14:34.071" v="2001"/>
          <ac:spMkLst>
            <pc:docMk/>
            <pc:sldMk cId="3380238284" sldId="273"/>
            <ac:spMk id="4" creationId="{A3560EF0-DF41-40A6-889B-45B12E8526AE}"/>
          </ac:spMkLst>
        </pc:spChg>
      </pc:sldChg>
      <pc:sldChg chg="addCm delCm modCm">
        <pc:chgData name="Filaroski, Taylor" userId="808e8b38-dcd7-4790-8255-e9ab0a59a131" providerId="ADAL" clId="{303389EA-0166-4992-B69F-5722D1A36DE1}" dt="2022-10-11T12:08:15.504" v="2000" actId="1592"/>
        <pc:sldMkLst>
          <pc:docMk/>
          <pc:sldMk cId="1102559366" sldId="274"/>
        </pc:sldMkLst>
      </pc:sldChg>
      <pc:sldChg chg="delCm modNotesTx">
        <pc:chgData name="Filaroski, Taylor" userId="808e8b38-dcd7-4790-8255-e9ab0a59a131" providerId="ADAL" clId="{303389EA-0166-4992-B69F-5722D1A36DE1}" dt="2022-10-06T16:25:10.559" v="1896" actId="1592"/>
        <pc:sldMkLst>
          <pc:docMk/>
          <pc:sldMk cId="3015444443" sldId="277"/>
        </pc:sldMkLst>
      </pc:sldChg>
      <pc:sldChg chg="addCm delCm modNotesTx">
        <pc:chgData name="Filaroski, Taylor" userId="808e8b38-dcd7-4790-8255-e9ab0a59a131" providerId="ADAL" clId="{303389EA-0166-4992-B69F-5722D1A36DE1}" dt="2022-10-10T13:50:18.306" v="1992" actId="1592"/>
        <pc:sldMkLst>
          <pc:docMk/>
          <pc:sldMk cId="65851916" sldId="278"/>
        </pc:sldMkLst>
      </pc:sldChg>
      <pc:sldChg chg="delCm modNotesTx">
        <pc:chgData name="Filaroski, Taylor" userId="808e8b38-dcd7-4790-8255-e9ab0a59a131" providerId="ADAL" clId="{303389EA-0166-4992-B69F-5722D1A36DE1}" dt="2022-10-06T14:46:49.212" v="195" actId="20577"/>
        <pc:sldMkLst>
          <pc:docMk/>
          <pc:sldMk cId="3393598430" sldId="286"/>
        </pc:sldMkLst>
      </pc:sldChg>
      <pc:sldChg chg="delCm modNotesTx">
        <pc:chgData name="Filaroski, Taylor" userId="808e8b38-dcd7-4790-8255-e9ab0a59a131" providerId="ADAL" clId="{303389EA-0166-4992-B69F-5722D1A36DE1}" dt="2022-10-06T15:17:20.285" v="1788" actId="20577"/>
        <pc:sldMkLst>
          <pc:docMk/>
          <pc:sldMk cId="232077404" sldId="288"/>
        </pc:sldMkLst>
      </pc:sldChg>
      <pc:sldChg chg="delCm modNotesTx">
        <pc:chgData name="Filaroski, Taylor" userId="808e8b38-dcd7-4790-8255-e9ab0a59a131" providerId="ADAL" clId="{303389EA-0166-4992-B69F-5722D1A36DE1}" dt="2022-10-06T15:17:44.686" v="1888" actId="1592"/>
        <pc:sldMkLst>
          <pc:docMk/>
          <pc:sldMk cId="536406714" sldId="289"/>
        </pc:sldMkLst>
      </pc:sldChg>
      <pc:sldChg chg="addCm delCm">
        <pc:chgData name="Filaroski, Taylor" userId="808e8b38-dcd7-4790-8255-e9ab0a59a131" providerId="ADAL" clId="{303389EA-0166-4992-B69F-5722D1A36DE1}" dt="2022-10-11T12:00:35.981" v="1995" actId="1592"/>
        <pc:sldMkLst>
          <pc:docMk/>
          <pc:sldMk cId="270017036" sldId="291"/>
        </pc:sldMkLst>
      </pc:sldChg>
      <pc:sldChg chg="delCm modNotesTx">
        <pc:chgData name="Filaroski, Taylor" userId="808e8b38-dcd7-4790-8255-e9ab0a59a131" providerId="ADAL" clId="{303389EA-0166-4992-B69F-5722D1A36DE1}" dt="2022-10-06T14:47:20.522" v="266" actId="1592"/>
        <pc:sldMkLst>
          <pc:docMk/>
          <pc:sldMk cId="410290758" sldId="292"/>
        </pc:sldMkLst>
      </pc:sldChg>
      <pc:sldChg chg="delCm modNotesTx">
        <pc:chgData name="Filaroski, Taylor" userId="808e8b38-dcd7-4790-8255-e9ab0a59a131" providerId="ADAL" clId="{303389EA-0166-4992-B69F-5722D1A36DE1}" dt="2022-10-06T14:50:25.480" v="592" actId="1592"/>
        <pc:sldMkLst>
          <pc:docMk/>
          <pc:sldMk cId="3982929679" sldId="294"/>
        </pc:sldMkLst>
      </pc:sldChg>
      <pc:sldChg chg="delCm modNotesTx">
        <pc:chgData name="Filaroski, Taylor" userId="808e8b38-dcd7-4790-8255-e9ab0a59a131" providerId="ADAL" clId="{303389EA-0166-4992-B69F-5722D1A36DE1}" dt="2022-10-06T16:25:16.512" v="1899" actId="20577"/>
        <pc:sldMkLst>
          <pc:docMk/>
          <pc:sldMk cId="848908219" sldId="295"/>
        </pc:sldMkLst>
      </pc:sldChg>
      <pc:sldChg chg="modNotesTx">
        <pc:chgData name="Filaroski, Taylor" userId="808e8b38-dcd7-4790-8255-e9ab0a59a131" providerId="ADAL" clId="{303389EA-0166-4992-B69F-5722D1A36DE1}" dt="2022-10-06T16:25:19.865" v="1901" actId="20577"/>
        <pc:sldMkLst>
          <pc:docMk/>
          <pc:sldMk cId="2857163895" sldId="296"/>
        </pc:sldMkLst>
      </pc:sldChg>
      <pc:sldChg chg="modNotesTx">
        <pc:chgData name="Filaroski, Taylor" userId="808e8b38-dcd7-4790-8255-e9ab0a59a131" providerId="ADAL" clId="{303389EA-0166-4992-B69F-5722D1A36DE1}" dt="2022-10-06T16:25:28.169" v="1906" actId="20577"/>
        <pc:sldMkLst>
          <pc:docMk/>
          <pc:sldMk cId="2730844521" sldId="297"/>
        </pc:sldMkLst>
      </pc:sldChg>
      <pc:sldChg chg="modNotesTx">
        <pc:chgData name="Filaroski, Taylor" userId="808e8b38-dcd7-4790-8255-e9ab0a59a131" providerId="ADAL" clId="{303389EA-0166-4992-B69F-5722D1A36DE1}" dt="2022-10-06T16:25:23.047" v="1903" actId="20577"/>
        <pc:sldMkLst>
          <pc:docMk/>
          <pc:sldMk cId="1909763988" sldId="298"/>
        </pc:sldMkLst>
      </pc:sldChg>
      <pc:sldChg chg="modNotesTx">
        <pc:chgData name="Filaroski, Taylor" userId="808e8b38-dcd7-4790-8255-e9ab0a59a131" providerId="ADAL" clId="{303389EA-0166-4992-B69F-5722D1A36DE1}" dt="2022-10-06T16:25:30.798" v="1907" actId="20577"/>
        <pc:sldMkLst>
          <pc:docMk/>
          <pc:sldMk cId="3656542971" sldId="299"/>
        </pc:sldMkLst>
      </pc:sldChg>
      <pc:sldChg chg="modNotesTx">
        <pc:chgData name="Filaroski, Taylor" userId="808e8b38-dcd7-4790-8255-e9ab0a59a131" providerId="ADAL" clId="{303389EA-0166-4992-B69F-5722D1A36DE1}" dt="2022-10-06T16:25:34.194" v="1908" actId="20577"/>
        <pc:sldMkLst>
          <pc:docMk/>
          <pc:sldMk cId="1174635175" sldId="300"/>
        </pc:sldMkLst>
      </pc:sldChg>
      <pc:sldChg chg="delCm modNotesTx">
        <pc:chgData name="Filaroski, Taylor" userId="808e8b38-dcd7-4790-8255-e9ab0a59a131" providerId="ADAL" clId="{303389EA-0166-4992-B69F-5722D1A36DE1}" dt="2022-10-06T14:51:38.480" v="637" actId="1592"/>
        <pc:sldMkLst>
          <pc:docMk/>
          <pc:sldMk cId="291782386" sldId="301"/>
        </pc:sldMkLst>
      </pc:sldChg>
      <pc:sldChg chg="modSp mod addCm delCm">
        <pc:chgData name="Filaroski, Taylor" userId="808e8b38-dcd7-4790-8255-e9ab0a59a131" providerId="ADAL" clId="{303389EA-0166-4992-B69F-5722D1A36DE1}" dt="2022-10-11T12:07:27.954" v="1998" actId="1592"/>
        <pc:sldMkLst>
          <pc:docMk/>
          <pc:sldMk cId="1002511331" sldId="302"/>
        </pc:sldMkLst>
        <pc:spChg chg="mod">
          <ac:chgData name="Filaroski, Taylor" userId="808e8b38-dcd7-4790-8255-e9ab0a59a131" providerId="ADAL" clId="{303389EA-0166-4992-B69F-5722D1A36DE1}" dt="2022-10-06T14:45:41.685" v="41" actId="20577"/>
          <ac:spMkLst>
            <pc:docMk/>
            <pc:sldMk cId="1002511331" sldId="302"/>
            <ac:spMk id="4" creationId="{46BE5F69-E9BC-41C7-BF6B-EB4B224032B2}"/>
          </ac:spMkLst>
        </pc:spChg>
      </pc:sldChg>
      <pc:sldChg chg="delCm modNotesTx">
        <pc:chgData name="Filaroski, Taylor" userId="808e8b38-dcd7-4790-8255-e9ab0a59a131" providerId="ADAL" clId="{303389EA-0166-4992-B69F-5722D1A36DE1}" dt="2022-10-06T15:01:37.344" v="1667" actId="20577"/>
        <pc:sldMkLst>
          <pc:docMk/>
          <pc:sldMk cId="178437120" sldId="303"/>
        </pc:sldMkLst>
      </pc:sldChg>
      <pc:sldChg chg="addCm delCm">
        <pc:chgData name="Filaroski, Taylor" userId="808e8b38-dcd7-4790-8255-e9ab0a59a131" providerId="ADAL" clId="{303389EA-0166-4992-B69F-5722D1A36DE1}" dt="2022-10-11T12:07:06.026" v="1997" actId="1589"/>
        <pc:sldMkLst>
          <pc:docMk/>
          <pc:sldMk cId="1875973025" sldId="304"/>
        </pc:sldMkLst>
      </pc:sldChg>
    </pc:docChg>
  </pc:docChgLst>
  <pc:docChgLst>
    <pc:chgData name="Merry, Meg" userId="52abaa17-2ab0-4519-8e41-45b524f6a3b3" providerId="ADAL" clId="{841AEA64-8528-4BB6-BAC4-D996FCD2846E}"/>
    <pc:docChg chg="undo custSel modSld">
      <pc:chgData name="Merry, Meg" userId="52abaa17-2ab0-4519-8e41-45b524f6a3b3" providerId="ADAL" clId="{841AEA64-8528-4BB6-BAC4-D996FCD2846E}" dt="2022-10-11T15:56:26.851" v="163"/>
      <pc:docMkLst>
        <pc:docMk/>
      </pc:docMkLst>
      <pc:sldChg chg="modSp mod addCm">
        <pc:chgData name="Merry, Meg" userId="52abaa17-2ab0-4519-8e41-45b524f6a3b3" providerId="ADAL" clId="{841AEA64-8528-4BB6-BAC4-D996FCD2846E}" dt="2022-10-06T23:23:08.335" v="22" actId="1589"/>
        <pc:sldMkLst>
          <pc:docMk/>
          <pc:sldMk cId="4081035233" sldId="259"/>
        </pc:sldMkLst>
        <pc:picChg chg="mod">
          <ac:chgData name="Merry, Meg" userId="52abaa17-2ab0-4519-8e41-45b524f6a3b3" providerId="ADAL" clId="{841AEA64-8528-4BB6-BAC4-D996FCD2846E}" dt="2022-10-06T23:22:53.676" v="21" actId="1035"/>
          <ac:picMkLst>
            <pc:docMk/>
            <pc:sldMk cId="4081035233" sldId="259"/>
            <ac:picMk id="3" creationId="{D82025A8-C9E6-4796-9C09-8C2D1EE75679}"/>
          </ac:picMkLst>
        </pc:picChg>
      </pc:sldChg>
      <pc:sldChg chg="addSp delSp modSp mod addCm">
        <pc:chgData name="Merry, Meg" userId="52abaa17-2ab0-4519-8e41-45b524f6a3b3" providerId="ADAL" clId="{841AEA64-8528-4BB6-BAC4-D996FCD2846E}" dt="2022-10-11T15:56:16.188" v="157"/>
        <pc:sldMkLst>
          <pc:docMk/>
          <pc:sldMk cId="1102559366" sldId="274"/>
        </pc:sldMkLst>
        <pc:spChg chg="add del mod">
          <ac:chgData name="Merry, Meg" userId="52abaa17-2ab0-4519-8e41-45b524f6a3b3" providerId="ADAL" clId="{841AEA64-8528-4BB6-BAC4-D996FCD2846E}" dt="2022-10-11T15:56:15.892" v="156" actId="478"/>
          <ac:spMkLst>
            <pc:docMk/>
            <pc:sldMk cId="1102559366" sldId="274"/>
            <ac:spMk id="2" creationId="{CBF2516D-E610-4D11-8910-F68942A0A164}"/>
          </ac:spMkLst>
        </pc:spChg>
        <pc:spChg chg="mod">
          <ac:chgData name="Merry, Meg" userId="52abaa17-2ab0-4519-8e41-45b524f6a3b3" providerId="ADAL" clId="{841AEA64-8528-4BB6-BAC4-D996FCD2846E}" dt="2022-10-11T15:53:31.409" v="126" actId="20577"/>
          <ac:spMkLst>
            <pc:docMk/>
            <pc:sldMk cId="1102559366" sldId="274"/>
            <ac:spMk id="4" creationId="{46BE5F69-E9BC-41C7-BF6B-EB4B224032B2}"/>
          </ac:spMkLst>
        </pc:spChg>
        <pc:spChg chg="add mod">
          <ac:chgData name="Merry, Meg" userId="52abaa17-2ab0-4519-8e41-45b524f6a3b3" providerId="ADAL" clId="{841AEA64-8528-4BB6-BAC4-D996FCD2846E}" dt="2022-10-11T15:56:16.188" v="157"/>
          <ac:spMkLst>
            <pc:docMk/>
            <pc:sldMk cId="1102559366" sldId="274"/>
            <ac:spMk id="25" creationId="{9671794D-A386-4BA8-A452-1636F58D86AB}"/>
          </ac:spMkLst>
        </pc:spChg>
        <pc:spChg chg="mod">
          <ac:chgData name="Merry, Meg" userId="52abaa17-2ab0-4519-8e41-45b524f6a3b3" providerId="ADAL" clId="{841AEA64-8528-4BB6-BAC4-D996FCD2846E}" dt="2022-10-06T23:46:09.679" v="109" actId="14100"/>
          <ac:spMkLst>
            <pc:docMk/>
            <pc:sldMk cId="1102559366" sldId="274"/>
            <ac:spMk id="26" creationId="{4D597185-7730-4480-9AF2-27480E98F360}"/>
          </ac:spMkLst>
        </pc:spChg>
        <pc:spChg chg="mod">
          <ac:chgData name="Merry, Meg" userId="52abaa17-2ab0-4519-8e41-45b524f6a3b3" providerId="ADAL" clId="{841AEA64-8528-4BB6-BAC4-D996FCD2846E}" dt="2022-10-06T23:45:54.302" v="106" actId="14100"/>
          <ac:spMkLst>
            <pc:docMk/>
            <pc:sldMk cId="1102559366" sldId="274"/>
            <ac:spMk id="29" creationId="{0C0B9B5A-F6AC-4079-A27C-BA2BE38B91AC}"/>
          </ac:spMkLst>
        </pc:spChg>
        <pc:spChg chg="mod">
          <ac:chgData name="Merry, Meg" userId="52abaa17-2ab0-4519-8e41-45b524f6a3b3" providerId="ADAL" clId="{841AEA64-8528-4BB6-BAC4-D996FCD2846E}" dt="2022-10-06T23:46:15.966" v="110" actId="207"/>
          <ac:spMkLst>
            <pc:docMk/>
            <pc:sldMk cId="1102559366" sldId="274"/>
            <ac:spMk id="50" creationId="{9C6D44F6-43A2-4AFA-964C-1AF308479518}"/>
          </ac:spMkLst>
        </pc:spChg>
        <pc:grpChg chg="mod">
          <ac:chgData name="Merry, Meg" userId="52abaa17-2ab0-4519-8e41-45b524f6a3b3" providerId="ADAL" clId="{841AEA64-8528-4BB6-BAC4-D996FCD2846E}" dt="2022-10-06T23:45:39.571" v="103" actId="14826"/>
          <ac:grpSpMkLst>
            <pc:docMk/>
            <pc:sldMk cId="1102559366" sldId="274"/>
            <ac:grpSpMk id="8" creationId="{FC21D06A-F1DA-447C-B540-B3E9C0367234}"/>
          </ac:grpSpMkLst>
        </pc:grpChg>
        <pc:picChg chg="mod modCrop">
          <ac:chgData name="Merry, Meg" userId="52abaa17-2ab0-4519-8e41-45b524f6a3b3" providerId="ADAL" clId="{841AEA64-8528-4BB6-BAC4-D996FCD2846E}" dt="2022-10-06T23:47:01.157" v="118" actId="29295"/>
          <ac:picMkLst>
            <pc:docMk/>
            <pc:sldMk cId="1102559366" sldId="274"/>
            <ac:picMk id="6" creationId="{892D95E3-3368-456C-B1FF-D3FE6F686629}"/>
          </ac:picMkLst>
        </pc:picChg>
      </pc:sldChg>
      <pc:sldChg chg="addSp modSp mod">
        <pc:chgData name="Merry, Meg" userId="52abaa17-2ab0-4519-8e41-45b524f6a3b3" providerId="ADAL" clId="{841AEA64-8528-4BB6-BAC4-D996FCD2846E}" dt="2022-10-11T15:56:12.941" v="155" actId="1076"/>
        <pc:sldMkLst>
          <pc:docMk/>
          <pc:sldMk cId="3015444443" sldId="277"/>
        </pc:sldMkLst>
        <pc:spChg chg="mod">
          <ac:chgData name="Merry, Meg" userId="52abaa17-2ab0-4519-8e41-45b524f6a3b3" providerId="ADAL" clId="{841AEA64-8528-4BB6-BAC4-D996FCD2846E}" dt="2022-10-11T15:53:48.856" v="133" actId="20577"/>
          <ac:spMkLst>
            <pc:docMk/>
            <pc:sldMk cId="3015444443" sldId="277"/>
            <ac:spMk id="4" creationId="{46BE5F69-E9BC-41C7-BF6B-EB4B224032B2}"/>
          </ac:spMkLst>
        </pc:spChg>
        <pc:spChg chg="mod">
          <ac:chgData name="Merry, Meg" userId="52abaa17-2ab0-4519-8e41-45b524f6a3b3" providerId="ADAL" clId="{841AEA64-8528-4BB6-BAC4-D996FCD2846E}" dt="2022-10-06T23:46:19.374" v="111" actId="207"/>
          <ac:spMkLst>
            <pc:docMk/>
            <pc:sldMk cId="3015444443" sldId="277"/>
            <ac:spMk id="22" creationId="{C7658231-5D58-4640-942E-7FB3026A397D}"/>
          </ac:spMkLst>
        </pc:spChg>
        <pc:spChg chg="add mod">
          <ac:chgData name="Merry, Meg" userId="52abaa17-2ab0-4519-8e41-45b524f6a3b3" providerId="ADAL" clId="{841AEA64-8528-4BB6-BAC4-D996FCD2846E}" dt="2022-10-11T15:56:12.941" v="155" actId="1076"/>
          <ac:spMkLst>
            <pc:docMk/>
            <pc:sldMk cId="3015444443" sldId="277"/>
            <ac:spMk id="23" creationId="{1D5885EC-AA94-4969-81D3-B9D3088AD55B}"/>
          </ac:spMkLst>
        </pc:spChg>
      </pc:sldChg>
      <pc:sldChg chg="modSp mod addCm">
        <pc:chgData name="Merry, Meg" userId="52abaa17-2ab0-4519-8e41-45b524f6a3b3" providerId="ADAL" clId="{841AEA64-8528-4BB6-BAC4-D996FCD2846E}" dt="2022-10-06T23:28:13.758" v="25" actId="1589"/>
        <pc:sldMkLst>
          <pc:docMk/>
          <pc:sldMk cId="270017036" sldId="291"/>
        </pc:sldMkLst>
        <pc:spChg chg="mod">
          <ac:chgData name="Merry, Meg" userId="52abaa17-2ab0-4519-8e41-45b524f6a3b3" providerId="ADAL" clId="{841AEA64-8528-4BB6-BAC4-D996FCD2846E}" dt="2022-10-06T23:23:48.688" v="23" actId="207"/>
          <ac:spMkLst>
            <pc:docMk/>
            <pc:sldMk cId="270017036" sldId="291"/>
            <ac:spMk id="2" creationId="{1AE059F9-4352-456E-9D88-BB94E05F29D3}"/>
          </ac:spMkLst>
        </pc:spChg>
      </pc:sldChg>
      <pc:sldChg chg="addSp modSp mod">
        <pc:chgData name="Merry, Meg" userId="52abaa17-2ab0-4519-8e41-45b524f6a3b3" providerId="ADAL" clId="{841AEA64-8528-4BB6-BAC4-D996FCD2846E}" dt="2022-10-11T15:56:19.180" v="158"/>
        <pc:sldMkLst>
          <pc:docMk/>
          <pc:sldMk cId="848908219" sldId="295"/>
        </pc:sldMkLst>
        <pc:spChg chg="mod">
          <ac:chgData name="Merry, Meg" userId="52abaa17-2ab0-4519-8e41-45b524f6a3b3" providerId="ADAL" clId="{841AEA64-8528-4BB6-BAC4-D996FCD2846E}" dt="2022-10-11T15:53:51.744" v="134" actId="20577"/>
          <ac:spMkLst>
            <pc:docMk/>
            <pc:sldMk cId="848908219" sldId="295"/>
            <ac:spMk id="4" creationId="{46BE5F69-E9BC-41C7-BF6B-EB4B224032B2}"/>
          </ac:spMkLst>
        </pc:spChg>
        <pc:spChg chg="mod">
          <ac:chgData name="Merry, Meg" userId="52abaa17-2ab0-4519-8e41-45b524f6a3b3" providerId="ADAL" clId="{841AEA64-8528-4BB6-BAC4-D996FCD2846E}" dt="2022-10-06T23:46:24.158" v="112" actId="207"/>
          <ac:spMkLst>
            <pc:docMk/>
            <pc:sldMk cId="848908219" sldId="295"/>
            <ac:spMk id="22" creationId="{C7658231-5D58-4640-942E-7FB3026A397D}"/>
          </ac:spMkLst>
        </pc:spChg>
        <pc:spChg chg="add mod">
          <ac:chgData name="Merry, Meg" userId="52abaa17-2ab0-4519-8e41-45b524f6a3b3" providerId="ADAL" clId="{841AEA64-8528-4BB6-BAC4-D996FCD2846E}" dt="2022-10-11T15:56:19.180" v="158"/>
          <ac:spMkLst>
            <pc:docMk/>
            <pc:sldMk cId="848908219" sldId="295"/>
            <ac:spMk id="25" creationId="{F2A1C635-801C-48D4-AB01-EEE4972857AD}"/>
          </ac:spMkLst>
        </pc:spChg>
      </pc:sldChg>
      <pc:sldChg chg="addSp modSp mod">
        <pc:chgData name="Merry, Meg" userId="52abaa17-2ab0-4519-8e41-45b524f6a3b3" providerId="ADAL" clId="{841AEA64-8528-4BB6-BAC4-D996FCD2846E}" dt="2022-10-11T15:56:20.370" v="159"/>
        <pc:sldMkLst>
          <pc:docMk/>
          <pc:sldMk cId="2857163895" sldId="296"/>
        </pc:sldMkLst>
        <pc:spChg chg="mod">
          <ac:chgData name="Merry, Meg" userId="52abaa17-2ab0-4519-8e41-45b524f6a3b3" providerId="ADAL" clId="{841AEA64-8528-4BB6-BAC4-D996FCD2846E}" dt="2022-10-11T15:53:55.595" v="135" actId="20577"/>
          <ac:spMkLst>
            <pc:docMk/>
            <pc:sldMk cId="2857163895" sldId="296"/>
            <ac:spMk id="4" creationId="{46BE5F69-E9BC-41C7-BF6B-EB4B224032B2}"/>
          </ac:spMkLst>
        </pc:spChg>
        <pc:spChg chg="mod">
          <ac:chgData name="Merry, Meg" userId="52abaa17-2ab0-4519-8e41-45b524f6a3b3" providerId="ADAL" clId="{841AEA64-8528-4BB6-BAC4-D996FCD2846E}" dt="2022-10-06T23:46:29.049" v="113" actId="207"/>
          <ac:spMkLst>
            <pc:docMk/>
            <pc:sldMk cId="2857163895" sldId="296"/>
            <ac:spMk id="22" creationId="{C7658231-5D58-4640-942E-7FB3026A397D}"/>
          </ac:spMkLst>
        </pc:spChg>
        <pc:spChg chg="add mod">
          <ac:chgData name="Merry, Meg" userId="52abaa17-2ab0-4519-8e41-45b524f6a3b3" providerId="ADAL" clId="{841AEA64-8528-4BB6-BAC4-D996FCD2846E}" dt="2022-10-11T15:56:20.370" v="159"/>
          <ac:spMkLst>
            <pc:docMk/>
            <pc:sldMk cId="2857163895" sldId="296"/>
            <ac:spMk id="25" creationId="{37439589-45A8-48DA-B514-AE74A9403E74}"/>
          </ac:spMkLst>
        </pc:spChg>
      </pc:sldChg>
      <pc:sldChg chg="addSp modSp mod">
        <pc:chgData name="Merry, Meg" userId="52abaa17-2ab0-4519-8e41-45b524f6a3b3" providerId="ADAL" clId="{841AEA64-8528-4BB6-BAC4-D996FCD2846E}" dt="2022-10-11T15:56:23.667" v="161"/>
        <pc:sldMkLst>
          <pc:docMk/>
          <pc:sldMk cId="2730844521" sldId="297"/>
        </pc:sldMkLst>
        <pc:spChg chg="mod">
          <ac:chgData name="Merry, Meg" userId="52abaa17-2ab0-4519-8e41-45b524f6a3b3" providerId="ADAL" clId="{841AEA64-8528-4BB6-BAC4-D996FCD2846E}" dt="2022-10-11T15:54:01.319" v="137" actId="20577"/>
          <ac:spMkLst>
            <pc:docMk/>
            <pc:sldMk cId="2730844521" sldId="297"/>
            <ac:spMk id="4" creationId="{46BE5F69-E9BC-41C7-BF6B-EB4B224032B2}"/>
          </ac:spMkLst>
        </pc:spChg>
        <pc:spChg chg="mod">
          <ac:chgData name="Merry, Meg" userId="52abaa17-2ab0-4519-8e41-45b524f6a3b3" providerId="ADAL" clId="{841AEA64-8528-4BB6-BAC4-D996FCD2846E}" dt="2022-10-06T23:46:37.534" v="115" actId="207"/>
          <ac:spMkLst>
            <pc:docMk/>
            <pc:sldMk cId="2730844521" sldId="297"/>
            <ac:spMk id="22" creationId="{C7658231-5D58-4640-942E-7FB3026A397D}"/>
          </ac:spMkLst>
        </pc:spChg>
        <pc:spChg chg="add mod">
          <ac:chgData name="Merry, Meg" userId="52abaa17-2ab0-4519-8e41-45b524f6a3b3" providerId="ADAL" clId="{841AEA64-8528-4BB6-BAC4-D996FCD2846E}" dt="2022-10-11T15:56:23.667" v="161"/>
          <ac:spMkLst>
            <pc:docMk/>
            <pc:sldMk cId="2730844521" sldId="297"/>
            <ac:spMk id="25" creationId="{4C8799B2-B569-4F7C-9E0F-9A66EBE051AF}"/>
          </ac:spMkLst>
        </pc:spChg>
      </pc:sldChg>
      <pc:sldChg chg="addSp modSp mod">
        <pc:chgData name="Merry, Meg" userId="52abaa17-2ab0-4519-8e41-45b524f6a3b3" providerId="ADAL" clId="{841AEA64-8528-4BB6-BAC4-D996FCD2846E}" dt="2022-10-11T15:56:22.314" v="160"/>
        <pc:sldMkLst>
          <pc:docMk/>
          <pc:sldMk cId="1909763988" sldId="298"/>
        </pc:sldMkLst>
        <pc:spChg chg="mod">
          <ac:chgData name="Merry, Meg" userId="52abaa17-2ab0-4519-8e41-45b524f6a3b3" providerId="ADAL" clId="{841AEA64-8528-4BB6-BAC4-D996FCD2846E}" dt="2022-10-11T15:53:58.019" v="136" actId="20577"/>
          <ac:spMkLst>
            <pc:docMk/>
            <pc:sldMk cId="1909763988" sldId="298"/>
            <ac:spMk id="4" creationId="{46BE5F69-E9BC-41C7-BF6B-EB4B224032B2}"/>
          </ac:spMkLst>
        </pc:spChg>
        <pc:spChg chg="mod">
          <ac:chgData name="Merry, Meg" userId="52abaa17-2ab0-4519-8e41-45b524f6a3b3" providerId="ADAL" clId="{841AEA64-8528-4BB6-BAC4-D996FCD2846E}" dt="2022-10-06T23:46:32.678" v="114" actId="207"/>
          <ac:spMkLst>
            <pc:docMk/>
            <pc:sldMk cId="1909763988" sldId="298"/>
            <ac:spMk id="22" creationId="{C7658231-5D58-4640-942E-7FB3026A397D}"/>
          </ac:spMkLst>
        </pc:spChg>
        <pc:spChg chg="add mod">
          <ac:chgData name="Merry, Meg" userId="52abaa17-2ab0-4519-8e41-45b524f6a3b3" providerId="ADAL" clId="{841AEA64-8528-4BB6-BAC4-D996FCD2846E}" dt="2022-10-11T15:56:22.314" v="160"/>
          <ac:spMkLst>
            <pc:docMk/>
            <pc:sldMk cId="1909763988" sldId="298"/>
            <ac:spMk id="25" creationId="{73DB63A0-9478-4BD5-9EDD-EBA07E155D4E}"/>
          </ac:spMkLst>
        </pc:spChg>
      </pc:sldChg>
      <pc:sldChg chg="addSp modSp mod">
        <pc:chgData name="Merry, Meg" userId="52abaa17-2ab0-4519-8e41-45b524f6a3b3" providerId="ADAL" clId="{841AEA64-8528-4BB6-BAC4-D996FCD2846E}" dt="2022-10-11T15:56:25.311" v="162"/>
        <pc:sldMkLst>
          <pc:docMk/>
          <pc:sldMk cId="3656542971" sldId="299"/>
        </pc:sldMkLst>
        <pc:spChg chg="mod">
          <ac:chgData name="Merry, Meg" userId="52abaa17-2ab0-4519-8e41-45b524f6a3b3" providerId="ADAL" clId="{841AEA64-8528-4BB6-BAC4-D996FCD2846E}" dt="2022-10-11T15:54:03.983" v="138" actId="20577"/>
          <ac:spMkLst>
            <pc:docMk/>
            <pc:sldMk cId="3656542971" sldId="299"/>
            <ac:spMk id="4" creationId="{46BE5F69-E9BC-41C7-BF6B-EB4B224032B2}"/>
          </ac:spMkLst>
        </pc:spChg>
        <pc:spChg chg="mod">
          <ac:chgData name="Merry, Meg" userId="52abaa17-2ab0-4519-8e41-45b524f6a3b3" providerId="ADAL" clId="{841AEA64-8528-4BB6-BAC4-D996FCD2846E}" dt="2022-10-06T23:46:40.712" v="116" actId="207"/>
          <ac:spMkLst>
            <pc:docMk/>
            <pc:sldMk cId="3656542971" sldId="299"/>
            <ac:spMk id="22" creationId="{C7658231-5D58-4640-942E-7FB3026A397D}"/>
          </ac:spMkLst>
        </pc:spChg>
        <pc:spChg chg="add mod">
          <ac:chgData name="Merry, Meg" userId="52abaa17-2ab0-4519-8e41-45b524f6a3b3" providerId="ADAL" clId="{841AEA64-8528-4BB6-BAC4-D996FCD2846E}" dt="2022-10-11T15:56:25.311" v="162"/>
          <ac:spMkLst>
            <pc:docMk/>
            <pc:sldMk cId="3656542971" sldId="299"/>
            <ac:spMk id="25" creationId="{C8278E34-3613-45B8-97FB-AF95DE1F51D9}"/>
          </ac:spMkLst>
        </pc:spChg>
      </pc:sldChg>
      <pc:sldChg chg="addSp modSp mod">
        <pc:chgData name="Merry, Meg" userId="52abaa17-2ab0-4519-8e41-45b524f6a3b3" providerId="ADAL" clId="{841AEA64-8528-4BB6-BAC4-D996FCD2846E}" dt="2022-10-11T15:56:26.851" v="163"/>
        <pc:sldMkLst>
          <pc:docMk/>
          <pc:sldMk cId="1174635175" sldId="300"/>
        </pc:sldMkLst>
        <pc:spChg chg="mod">
          <ac:chgData name="Merry, Meg" userId="52abaa17-2ab0-4519-8e41-45b524f6a3b3" providerId="ADAL" clId="{841AEA64-8528-4BB6-BAC4-D996FCD2846E}" dt="2022-10-11T15:54:06.261" v="139" actId="20577"/>
          <ac:spMkLst>
            <pc:docMk/>
            <pc:sldMk cId="1174635175" sldId="300"/>
            <ac:spMk id="4" creationId="{46BE5F69-E9BC-41C7-BF6B-EB4B224032B2}"/>
          </ac:spMkLst>
        </pc:spChg>
        <pc:spChg chg="mod">
          <ac:chgData name="Merry, Meg" userId="52abaa17-2ab0-4519-8e41-45b524f6a3b3" providerId="ADAL" clId="{841AEA64-8528-4BB6-BAC4-D996FCD2846E}" dt="2022-10-06T23:46:43.840" v="117" actId="207"/>
          <ac:spMkLst>
            <pc:docMk/>
            <pc:sldMk cId="1174635175" sldId="300"/>
            <ac:spMk id="22" creationId="{C7658231-5D58-4640-942E-7FB3026A397D}"/>
          </ac:spMkLst>
        </pc:spChg>
        <pc:spChg chg="add mod">
          <ac:chgData name="Merry, Meg" userId="52abaa17-2ab0-4519-8e41-45b524f6a3b3" providerId="ADAL" clId="{841AEA64-8528-4BB6-BAC4-D996FCD2846E}" dt="2022-10-11T15:56:26.851" v="163"/>
          <ac:spMkLst>
            <pc:docMk/>
            <pc:sldMk cId="1174635175" sldId="300"/>
            <ac:spMk id="25" creationId="{4A11CA8C-7D8D-42C7-92DC-776CB52915C5}"/>
          </ac:spMkLst>
        </pc:spChg>
      </pc:sldChg>
      <pc:sldChg chg="modSp mod addCm">
        <pc:chgData name="Merry, Meg" userId="52abaa17-2ab0-4519-8e41-45b524f6a3b3" providerId="ADAL" clId="{841AEA64-8528-4BB6-BAC4-D996FCD2846E}" dt="2022-10-06T23:42:30.164" v="87" actId="1589"/>
        <pc:sldMkLst>
          <pc:docMk/>
          <pc:sldMk cId="1002511331" sldId="302"/>
        </pc:sldMkLst>
        <pc:spChg chg="mod">
          <ac:chgData name="Merry, Meg" userId="52abaa17-2ab0-4519-8e41-45b524f6a3b3" providerId="ADAL" clId="{841AEA64-8528-4BB6-BAC4-D996FCD2846E}" dt="2022-10-06T23:41:28.147" v="86" actId="14100"/>
          <ac:spMkLst>
            <pc:docMk/>
            <pc:sldMk cId="1002511331" sldId="302"/>
            <ac:spMk id="4" creationId="{46BE5F69-E9BC-41C7-BF6B-EB4B224032B2}"/>
          </ac:spMkLst>
        </pc:spChg>
      </pc:sldChg>
      <pc:sldChg chg="addSp delSp modSp mod addAnim delAnim modAnim addCm">
        <pc:chgData name="Merry, Meg" userId="52abaa17-2ab0-4519-8e41-45b524f6a3b3" providerId="ADAL" clId="{841AEA64-8528-4BB6-BAC4-D996FCD2846E}" dt="2022-10-11T15:52:20.012" v="125"/>
        <pc:sldMkLst>
          <pc:docMk/>
          <pc:sldMk cId="1875973025" sldId="304"/>
        </pc:sldMkLst>
        <pc:spChg chg="add del mod">
          <ac:chgData name="Merry, Meg" userId="52abaa17-2ab0-4519-8e41-45b524f6a3b3" providerId="ADAL" clId="{841AEA64-8528-4BB6-BAC4-D996FCD2846E}" dt="2022-10-06T23:34:38.110" v="32" actId="478"/>
          <ac:spMkLst>
            <pc:docMk/>
            <pc:sldMk cId="1875973025" sldId="304"/>
            <ac:spMk id="7" creationId="{BAD9400D-5307-4052-974E-15760D84FBC7}"/>
          </ac:spMkLst>
        </pc:spChg>
        <pc:picChg chg="del">
          <ac:chgData name="Merry, Meg" userId="52abaa17-2ab0-4519-8e41-45b524f6a3b3" providerId="ADAL" clId="{841AEA64-8528-4BB6-BAC4-D996FCD2846E}" dt="2022-10-06T23:34:34.901" v="30" actId="478"/>
          <ac:picMkLst>
            <pc:docMk/>
            <pc:sldMk cId="1875973025" sldId="304"/>
            <ac:picMk id="4" creationId="{832147C2-D7B6-499F-A5F4-1DC76594FBBC}"/>
          </ac:picMkLst>
        </pc:picChg>
        <pc:picChg chg="add mod">
          <ac:chgData name="Merry, Meg" userId="52abaa17-2ab0-4519-8e41-45b524f6a3b3" providerId="ADAL" clId="{841AEA64-8528-4BB6-BAC4-D996FCD2846E}" dt="2022-10-06T23:35:05.197" v="43" actId="1035"/>
          <ac:picMkLst>
            <pc:docMk/>
            <pc:sldMk cId="1875973025" sldId="304"/>
            <ac:picMk id="5" creationId="{EA839DE7-8E5A-4A61-B7D5-CF623C00E796}"/>
          </ac:picMkLst>
        </pc:picChg>
        <pc:picChg chg="add mod">
          <ac:chgData name="Merry, Meg" userId="52abaa17-2ab0-4519-8e41-45b524f6a3b3" providerId="ADAL" clId="{841AEA64-8528-4BB6-BAC4-D996FCD2846E}" dt="2022-10-11T15:52:20.012" v="125"/>
          <ac:picMkLst>
            <pc:docMk/>
            <pc:sldMk cId="1875973025" sldId="304"/>
            <ac:picMk id="6" creationId="{7D262EDF-CD16-4804-9F88-8247E8A682C3}"/>
          </ac:picMkLst>
        </pc:picChg>
        <pc:picChg chg="add del mod">
          <ac:chgData name="Merry, Meg" userId="52abaa17-2ab0-4519-8e41-45b524f6a3b3" providerId="ADAL" clId="{841AEA64-8528-4BB6-BAC4-D996FCD2846E}" dt="2022-10-06T23:36:49.680" v="53" actId="478"/>
          <ac:picMkLst>
            <pc:docMk/>
            <pc:sldMk cId="1875973025" sldId="304"/>
            <ac:picMk id="9" creationId="{9302D39D-A2EF-4E60-B21E-094C9D7C4741}"/>
          </ac:picMkLst>
        </pc:picChg>
        <pc:picChg chg="add del mod">
          <ac:chgData name="Merry, Meg" userId="52abaa17-2ab0-4519-8e41-45b524f6a3b3" providerId="ADAL" clId="{841AEA64-8528-4BB6-BAC4-D996FCD2846E}" dt="2022-10-06T23:36:48.937" v="52" actId="478"/>
          <ac:picMkLst>
            <pc:docMk/>
            <pc:sldMk cId="1875973025" sldId="304"/>
            <ac:picMk id="10" creationId="{63492AE8-C713-49CF-B272-86D8192A34F1}"/>
          </ac:picMkLst>
        </pc:picChg>
        <pc:picChg chg="del">
          <ac:chgData name="Merry, Meg" userId="52abaa17-2ab0-4519-8e41-45b524f6a3b3" providerId="ADAL" clId="{841AEA64-8528-4BB6-BAC4-D996FCD2846E}" dt="2022-10-06T23:34:35.729" v="31" actId="478"/>
          <ac:picMkLst>
            <pc:docMk/>
            <pc:sldMk cId="1875973025" sldId="304"/>
            <ac:picMk id="11" creationId="{9B9119BE-7E78-4D8B-803B-C9EF517160C2}"/>
          </ac:picMkLst>
        </pc:picChg>
        <pc:picChg chg="add mod">
          <ac:chgData name="Merry, Meg" userId="52abaa17-2ab0-4519-8e41-45b524f6a3b3" providerId="ADAL" clId="{841AEA64-8528-4BB6-BAC4-D996FCD2846E}" dt="2022-10-11T15:52:17.717" v="124" actId="14826"/>
          <ac:picMkLst>
            <pc:docMk/>
            <pc:sldMk cId="1875973025" sldId="304"/>
            <ac:picMk id="12" creationId="{32A8F7AC-3F7B-4F30-849A-08F720C23D4E}"/>
          </ac:picMkLst>
        </pc:picChg>
        <pc:picChg chg="add del mod">
          <ac:chgData name="Merry, Meg" userId="52abaa17-2ab0-4519-8e41-45b524f6a3b3" providerId="ADAL" clId="{841AEA64-8528-4BB6-BAC4-D996FCD2846E}" dt="2022-10-06T23:39:29.873" v="63" actId="478"/>
          <ac:picMkLst>
            <pc:docMk/>
            <pc:sldMk cId="1875973025" sldId="304"/>
            <ac:picMk id="13" creationId="{1C92F35A-F060-481E-919C-ECCEEE0CBB24}"/>
          </ac:picMkLst>
        </pc:picChg>
        <pc:picChg chg="add del mod">
          <ac:chgData name="Merry, Meg" userId="52abaa17-2ab0-4519-8e41-45b524f6a3b3" providerId="ADAL" clId="{841AEA64-8528-4BB6-BAC4-D996FCD2846E}" dt="2022-10-11T15:51:58.243" v="123" actId="478"/>
          <ac:picMkLst>
            <pc:docMk/>
            <pc:sldMk cId="1875973025" sldId="304"/>
            <ac:picMk id="14" creationId="{0DBF763A-E578-43B9-8E63-BDF3ED724BDD}"/>
          </ac:picMkLst>
        </pc:picChg>
      </pc:sldChg>
    </pc:docChg>
  </pc:docChgLst>
  <pc:docChgLst>
    <pc:chgData name="Sheth, Rohan" userId="0b6da9f0-4e13-4f6a-80ee-55c9a7700dcb" providerId="ADAL" clId="{7718FBFF-97CE-4362-8EE2-0473B075F15F}"/>
    <pc:docChg chg="undo custSel delSld modSld">
      <pc:chgData name="Sheth, Rohan" userId="0b6da9f0-4e13-4f6a-80ee-55c9a7700dcb" providerId="ADAL" clId="{7718FBFF-97CE-4362-8EE2-0473B075F15F}" dt="2022-12-07T20:58:19.998" v="307"/>
      <pc:docMkLst>
        <pc:docMk/>
      </pc:docMkLst>
      <pc:sldChg chg="modSp mod modNotesTx">
        <pc:chgData name="Sheth, Rohan" userId="0b6da9f0-4e13-4f6a-80ee-55c9a7700dcb" providerId="ADAL" clId="{7718FBFF-97CE-4362-8EE2-0473B075F15F}" dt="2022-11-07T19:35:23.940" v="301" actId="20577"/>
        <pc:sldMkLst>
          <pc:docMk/>
          <pc:sldMk cId="1711352330" sldId="256"/>
        </pc:sldMkLst>
        <pc:spChg chg="mod">
          <ac:chgData name="Sheth, Rohan" userId="0b6da9f0-4e13-4f6a-80ee-55c9a7700dcb" providerId="ADAL" clId="{7718FBFF-97CE-4362-8EE2-0473B075F15F}" dt="2022-10-18T12:59:58.247" v="0"/>
          <ac:spMkLst>
            <pc:docMk/>
            <pc:sldMk cId="1711352330" sldId="256"/>
            <ac:spMk id="3" creationId="{931932A1-7454-4B78-B394-3713697727FA}"/>
          </ac:spMkLst>
        </pc:spChg>
      </pc:sldChg>
      <pc:sldChg chg="modNotesTx">
        <pc:chgData name="Sheth, Rohan" userId="0b6da9f0-4e13-4f6a-80ee-55c9a7700dcb" providerId="ADAL" clId="{7718FBFF-97CE-4362-8EE2-0473B075F15F}" dt="2022-10-18T13:07:59.156" v="88"/>
        <pc:sldMkLst>
          <pc:docMk/>
          <pc:sldMk cId="412258708" sldId="270"/>
        </pc:sldMkLst>
      </pc:sldChg>
      <pc:sldChg chg="modSp del mod modNotesTx">
        <pc:chgData name="Sheth, Rohan" userId="0b6da9f0-4e13-4f6a-80ee-55c9a7700dcb" providerId="ADAL" clId="{7718FBFF-97CE-4362-8EE2-0473B075F15F}" dt="2022-11-07T19:35:26.936" v="302" actId="47"/>
        <pc:sldMkLst>
          <pc:docMk/>
          <pc:sldMk cId="3380238284" sldId="273"/>
        </pc:sldMkLst>
        <pc:spChg chg="mod">
          <ac:chgData name="Sheth, Rohan" userId="0b6da9f0-4e13-4f6a-80ee-55c9a7700dcb" providerId="ADAL" clId="{7718FBFF-97CE-4362-8EE2-0473B075F15F}" dt="2022-10-18T13:07:41.348" v="87" actId="313"/>
          <ac:spMkLst>
            <pc:docMk/>
            <pc:sldMk cId="3380238284" sldId="273"/>
            <ac:spMk id="4" creationId="{A3560EF0-DF41-40A6-889B-45B12E8526AE}"/>
          </ac:spMkLst>
        </pc:spChg>
      </pc:sldChg>
      <pc:sldChg chg="modSp del">
        <pc:chgData name="Sheth, Rohan" userId="0b6da9f0-4e13-4f6a-80ee-55c9a7700dcb" providerId="ADAL" clId="{7718FBFF-97CE-4362-8EE2-0473B075F15F}" dt="2022-10-18T13:12:49.502" v="281" actId="47"/>
        <pc:sldMkLst>
          <pc:docMk/>
          <pc:sldMk cId="3015444443" sldId="277"/>
        </pc:sldMkLst>
        <pc:picChg chg="mod">
          <ac:chgData name="Sheth, Rohan" userId="0b6da9f0-4e13-4f6a-80ee-55c9a7700dcb" providerId="ADAL" clId="{7718FBFF-97CE-4362-8EE2-0473B075F15F}" dt="2022-10-18T13:12:47.139" v="280" actId="14826"/>
          <ac:picMkLst>
            <pc:docMk/>
            <pc:sldMk cId="3015444443" sldId="277"/>
            <ac:picMk id="43" creationId="{DD6EEEF3-D319-415F-909E-729107BBC107}"/>
          </ac:picMkLst>
        </pc:picChg>
      </pc:sldChg>
      <pc:sldChg chg="modSp mod modNotesTx">
        <pc:chgData name="Sheth, Rohan" userId="0b6da9f0-4e13-4f6a-80ee-55c9a7700dcb" providerId="ADAL" clId="{7718FBFF-97CE-4362-8EE2-0473B075F15F}" dt="2022-11-07T19:35:30.394" v="305"/>
        <pc:sldMkLst>
          <pc:docMk/>
          <pc:sldMk cId="65851916" sldId="278"/>
        </pc:sldMkLst>
        <pc:spChg chg="mod">
          <ac:chgData name="Sheth, Rohan" userId="0b6da9f0-4e13-4f6a-80ee-55c9a7700dcb" providerId="ADAL" clId="{7718FBFF-97CE-4362-8EE2-0473B075F15F}" dt="2022-10-18T13:07:39.547" v="86" actId="313"/>
          <ac:spMkLst>
            <pc:docMk/>
            <pc:sldMk cId="65851916" sldId="278"/>
            <ac:spMk id="4" creationId="{46BE5F69-E9BC-41C7-BF6B-EB4B224032B2}"/>
          </ac:spMkLst>
        </pc:spChg>
        <pc:spChg chg="mod">
          <ac:chgData name="Sheth, Rohan" userId="0b6da9f0-4e13-4f6a-80ee-55c9a7700dcb" providerId="ADAL" clId="{7718FBFF-97CE-4362-8EE2-0473B075F15F}" dt="2022-10-18T13:08:47.628" v="154" actId="20577"/>
          <ac:spMkLst>
            <pc:docMk/>
            <pc:sldMk cId="65851916" sldId="278"/>
            <ac:spMk id="27" creationId="{1CF04D93-3E9C-4C93-BD11-1AB334ECA8EC}"/>
          </ac:spMkLst>
        </pc:spChg>
        <pc:spChg chg="mod">
          <ac:chgData name="Sheth, Rohan" userId="0b6da9f0-4e13-4f6a-80ee-55c9a7700dcb" providerId="ADAL" clId="{7718FBFF-97CE-4362-8EE2-0473B075F15F}" dt="2022-10-18T13:08:57.404" v="163" actId="20577"/>
          <ac:spMkLst>
            <pc:docMk/>
            <pc:sldMk cId="65851916" sldId="278"/>
            <ac:spMk id="28" creationId="{4A74CDCB-94E0-4602-A364-BEBAB933C949}"/>
          </ac:spMkLst>
        </pc:spChg>
        <pc:spChg chg="mod">
          <ac:chgData name="Sheth, Rohan" userId="0b6da9f0-4e13-4f6a-80ee-55c9a7700dcb" providerId="ADAL" clId="{7718FBFF-97CE-4362-8EE2-0473B075F15F}" dt="2022-10-18T13:09:08.653" v="174" actId="20577"/>
          <ac:spMkLst>
            <pc:docMk/>
            <pc:sldMk cId="65851916" sldId="278"/>
            <ac:spMk id="29" creationId="{C1505505-BB78-40E3-B8B6-4C8BE22EB53C}"/>
          </ac:spMkLst>
        </pc:spChg>
        <pc:spChg chg="mod">
          <ac:chgData name="Sheth, Rohan" userId="0b6da9f0-4e13-4f6a-80ee-55c9a7700dcb" providerId="ADAL" clId="{7718FBFF-97CE-4362-8EE2-0473B075F15F}" dt="2022-10-18T13:09:13.261" v="177" actId="20577"/>
          <ac:spMkLst>
            <pc:docMk/>
            <pc:sldMk cId="65851916" sldId="278"/>
            <ac:spMk id="34" creationId="{37703234-D993-4C43-91A3-E55AA7BD1D32}"/>
          </ac:spMkLst>
        </pc:spChg>
        <pc:picChg chg="mod">
          <ac:chgData name="Sheth, Rohan" userId="0b6da9f0-4e13-4f6a-80ee-55c9a7700dcb" providerId="ADAL" clId="{7718FBFF-97CE-4362-8EE2-0473B075F15F}" dt="2022-10-18T13:10:50.561" v="184" actId="14826"/>
          <ac:picMkLst>
            <pc:docMk/>
            <pc:sldMk cId="65851916" sldId="278"/>
            <ac:picMk id="23" creationId="{AE1DD9CA-8F8E-43F8-AB52-DC6B3C9FD08B}"/>
          </ac:picMkLst>
        </pc:picChg>
        <pc:picChg chg="mod">
          <ac:chgData name="Sheth, Rohan" userId="0b6da9f0-4e13-4f6a-80ee-55c9a7700dcb" providerId="ADAL" clId="{7718FBFF-97CE-4362-8EE2-0473B075F15F}" dt="2022-10-18T13:14:55.366" v="290" actId="14826"/>
          <ac:picMkLst>
            <pc:docMk/>
            <pc:sldMk cId="65851916" sldId="278"/>
            <ac:picMk id="25" creationId="{7133D1E7-FA07-44D0-9EB0-EA49F78B8931}"/>
          </ac:picMkLst>
        </pc:picChg>
      </pc:sldChg>
      <pc:sldChg chg="modNotesTx">
        <pc:chgData name="Sheth, Rohan" userId="0b6da9f0-4e13-4f6a-80ee-55c9a7700dcb" providerId="ADAL" clId="{7718FBFF-97CE-4362-8EE2-0473B075F15F}" dt="2022-10-18T13:07:18.938" v="84" actId="20577"/>
        <pc:sldMkLst>
          <pc:docMk/>
          <pc:sldMk cId="3393598430" sldId="286"/>
        </pc:sldMkLst>
      </pc:sldChg>
      <pc:sldChg chg="del">
        <pc:chgData name="Sheth, Rohan" userId="0b6da9f0-4e13-4f6a-80ee-55c9a7700dcb" providerId="ADAL" clId="{7718FBFF-97CE-4362-8EE2-0473B075F15F}" dt="2022-10-18T13:12:50.028" v="282" actId="47"/>
        <pc:sldMkLst>
          <pc:docMk/>
          <pc:sldMk cId="848908219" sldId="295"/>
        </pc:sldMkLst>
      </pc:sldChg>
      <pc:sldChg chg="del">
        <pc:chgData name="Sheth, Rohan" userId="0b6da9f0-4e13-4f6a-80ee-55c9a7700dcb" providerId="ADAL" clId="{7718FBFF-97CE-4362-8EE2-0473B075F15F}" dt="2022-10-18T13:12:50.469" v="283" actId="47"/>
        <pc:sldMkLst>
          <pc:docMk/>
          <pc:sldMk cId="2857163895" sldId="296"/>
        </pc:sldMkLst>
      </pc:sldChg>
      <pc:sldChg chg="modSp">
        <pc:chgData name="Sheth, Rohan" userId="0b6da9f0-4e13-4f6a-80ee-55c9a7700dcb" providerId="ADAL" clId="{7718FBFF-97CE-4362-8EE2-0473B075F15F}" dt="2022-10-18T13:15:03.332" v="291" actId="14826"/>
        <pc:sldMkLst>
          <pc:docMk/>
          <pc:sldMk cId="2730844521" sldId="297"/>
        </pc:sldMkLst>
        <pc:picChg chg="mod">
          <ac:chgData name="Sheth, Rohan" userId="0b6da9f0-4e13-4f6a-80ee-55c9a7700dcb" providerId="ADAL" clId="{7718FBFF-97CE-4362-8EE2-0473B075F15F}" dt="2022-10-18T13:15:03.332" v="291" actId="14826"/>
          <ac:picMkLst>
            <pc:docMk/>
            <pc:sldMk cId="2730844521" sldId="297"/>
            <ac:picMk id="24" creationId="{FC9318CE-0F2A-4948-A27F-F98B11433D2D}"/>
          </ac:picMkLst>
        </pc:picChg>
      </pc:sldChg>
      <pc:sldChg chg="del">
        <pc:chgData name="Sheth, Rohan" userId="0b6da9f0-4e13-4f6a-80ee-55c9a7700dcb" providerId="ADAL" clId="{7718FBFF-97CE-4362-8EE2-0473B075F15F}" dt="2022-10-18T13:12:51.356" v="284" actId="47"/>
        <pc:sldMkLst>
          <pc:docMk/>
          <pc:sldMk cId="1909763988" sldId="298"/>
        </pc:sldMkLst>
      </pc:sldChg>
      <pc:sldChg chg="del">
        <pc:chgData name="Sheth, Rohan" userId="0b6da9f0-4e13-4f6a-80ee-55c9a7700dcb" providerId="ADAL" clId="{7718FBFF-97CE-4362-8EE2-0473B075F15F}" dt="2022-10-18T13:14:04.854" v="287" actId="47"/>
        <pc:sldMkLst>
          <pc:docMk/>
          <pc:sldMk cId="3656542971" sldId="299"/>
        </pc:sldMkLst>
      </pc:sldChg>
      <pc:sldChg chg="del">
        <pc:chgData name="Sheth, Rohan" userId="0b6da9f0-4e13-4f6a-80ee-55c9a7700dcb" providerId="ADAL" clId="{7718FBFF-97CE-4362-8EE2-0473B075F15F}" dt="2022-10-18T13:14:05.353" v="288" actId="47"/>
        <pc:sldMkLst>
          <pc:docMk/>
          <pc:sldMk cId="1174635175" sldId="300"/>
        </pc:sldMkLst>
      </pc:sldChg>
      <pc:sldChg chg="modSp mod">
        <pc:chgData name="Sheth, Rohan" userId="0b6da9f0-4e13-4f6a-80ee-55c9a7700dcb" providerId="ADAL" clId="{7718FBFF-97CE-4362-8EE2-0473B075F15F}" dt="2022-10-18T13:07:30.667" v="85" actId="313"/>
        <pc:sldMkLst>
          <pc:docMk/>
          <pc:sldMk cId="1002511331" sldId="302"/>
        </pc:sldMkLst>
        <pc:spChg chg="mod">
          <ac:chgData name="Sheth, Rohan" userId="0b6da9f0-4e13-4f6a-80ee-55c9a7700dcb" providerId="ADAL" clId="{7718FBFF-97CE-4362-8EE2-0473B075F15F}" dt="2022-10-18T13:07:30.667" v="85" actId="313"/>
          <ac:spMkLst>
            <pc:docMk/>
            <pc:sldMk cId="1002511331" sldId="302"/>
            <ac:spMk id="4" creationId="{46BE5F69-E9BC-41C7-BF6B-EB4B224032B2}"/>
          </ac:spMkLst>
        </pc:spChg>
      </pc:sldChg>
      <pc:sldChg chg="delCm">
        <pc:chgData name="Sheth, Rohan" userId="0b6da9f0-4e13-4f6a-80ee-55c9a7700dcb" providerId="ADAL" clId="{7718FBFF-97CE-4362-8EE2-0473B075F15F}" dt="2022-10-18T13:04:05.173" v="1" actId="1592"/>
        <pc:sldMkLst>
          <pc:docMk/>
          <pc:sldMk cId="1875973025" sldId="304"/>
        </pc:sldMkLst>
      </pc:sldChg>
      <pc:sldChg chg="addSp delSp modSp mod">
        <pc:chgData name="Sheth, Rohan" userId="0b6da9f0-4e13-4f6a-80ee-55c9a7700dcb" providerId="ADAL" clId="{7718FBFF-97CE-4362-8EE2-0473B075F15F}" dt="2022-12-07T20:58:19.998" v="307"/>
        <pc:sldMkLst>
          <pc:docMk/>
          <pc:sldMk cId="260365340" sldId="306"/>
        </pc:sldMkLst>
        <pc:picChg chg="del">
          <ac:chgData name="Sheth, Rohan" userId="0b6da9f0-4e13-4f6a-80ee-55c9a7700dcb" providerId="ADAL" clId="{7718FBFF-97CE-4362-8EE2-0473B075F15F}" dt="2022-12-07T20:58:19.522" v="306" actId="478"/>
          <ac:picMkLst>
            <pc:docMk/>
            <pc:sldMk cId="260365340" sldId="306"/>
            <ac:picMk id="3" creationId="{D82025A8-C9E6-4796-9C09-8C2D1EE75679}"/>
          </ac:picMkLst>
        </pc:picChg>
        <pc:picChg chg="add mod">
          <ac:chgData name="Sheth, Rohan" userId="0b6da9f0-4e13-4f6a-80ee-55c9a7700dcb" providerId="ADAL" clId="{7718FBFF-97CE-4362-8EE2-0473B075F15F}" dt="2022-12-07T20:58:19.998" v="307"/>
          <ac:picMkLst>
            <pc:docMk/>
            <pc:sldMk cId="260365340" sldId="306"/>
            <ac:picMk id="11" creationId="{320E363D-2E60-421B-94F8-114DB8BD94F6}"/>
          </ac:picMkLst>
        </pc:picChg>
      </pc:sldChg>
    </pc:docChg>
  </pc:docChgLst>
  <pc:docChgLst>
    <pc:chgData name="Filaroski, Taylor" userId="808e8b38-dcd7-4790-8255-e9ab0a59a131" providerId="ADAL" clId="{64FFBA60-9A96-4D1A-A60D-795110184740}"/>
    <pc:docChg chg="modSld">
      <pc:chgData name="Filaroski, Taylor" userId="808e8b38-dcd7-4790-8255-e9ab0a59a131" providerId="ADAL" clId="{64FFBA60-9A96-4D1A-A60D-795110184740}" dt="2022-10-18T15:02:11.674" v="42" actId="20577"/>
      <pc:docMkLst>
        <pc:docMk/>
      </pc:docMkLst>
      <pc:sldChg chg="modNotesTx">
        <pc:chgData name="Filaroski, Taylor" userId="808e8b38-dcd7-4790-8255-e9ab0a59a131" providerId="ADAL" clId="{64FFBA60-9A96-4D1A-A60D-795110184740}" dt="2022-10-18T15:02:11.674" v="42" actId="20577"/>
        <pc:sldMkLst>
          <pc:docMk/>
          <pc:sldMk cId="3380238284" sldId="273"/>
        </pc:sldMkLst>
      </pc:sldChg>
    </pc:docChg>
  </pc:docChgLst>
  <pc:docChgLst>
    <pc:chgData name="Gibson, Thomas" userId="4b42d18a-f5dd-45ad-b5f3-020bdeec964b" providerId="ADAL" clId="{562AAC5F-968D-4223-BCB5-4C9199682B9B}"/>
    <pc:docChg chg="modSld">
      <pc:chgData name="Gibson, Thomas" userId="4b42d18a-f5dd-45ad-b5f3-020bdeec964b" providerId="ADAL" clId="{562AAC5F-968D-4223-BCB5-4C9199682B9B}" dt="2022-11-17T17:56:42.359" v="0"/>
      <pc:docMkLst>
        <pc:docMk/>
      </pc:docMkLst>
      <pc:sldChg chg="modNotesTx">
        <pc:chgData name="Gibson, Thomas" userId="4b42d18a-f5dd-45ad-b5f3-020bdeec964b" providerId="ADAL" clId="{562AAC5F-968D-4223-BCB5-4C9199682B9B}" dt="2022-11-17T17:56:42.359" v="0"/>
        <pc:sldMkLst>
          <pc:docMk/>
          <pc:sldMk cId="747096378" sldId="31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Tavares Seaplane Base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Tavares Seaplane Base, impacts for District 5,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Tavares Seaplane Base created 37 jobs earning $1.9 million in payroll, contributed $2.7 million in value added, and generated a total economic impact (output) of $5.3 million.</a:t>
            </a:r>
          </a:p>
          <a:p>
            <a:endParaRPr lang="en-US" dirty="0"/>
          </a:p>
          <a:p>
            <a:r>
              <a:rPr lang="en-US" dirty="0"/>
              <a:t>This includes direct impacts of 19 jobs earning $943 thousand in payroll, contributing $1.1 million in value added, and generating a total economic impact (output) of $2.3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18 jobs earning $957 thousand in payroll, contributing $1.6 million in value added, and generating a total economic impact (output) of $3.0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15</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5 created 575,951 jobs earning $28.7 billion in payroll, contributed $49.2 billion in value added, and generated a total economic impact (output) of $93.0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21</a:t>
            </a:fld>
            <a:endParaRPr lang="en-US"/>
          </a:p>
        </p:txBody>
      </p:sp>
    </p:spTree>
    <p:extLst>
      <p:ext uri="{BB962C8B-B14F-4D97-AF65-F5344CB8AC3E}">
        <p14:creationId xmlns:p14="http://schemas.microsoft.com/office/powerpoint/2010/main" val="5510953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3.xml"/><Relationship Id="rId5" Type="http://schemas.openxmlformats.org/officeDocument/2006/relationships/image" Target="../media/image74.png"/><Relationship Id="rId4" Type="http://schemas.openxmlformats.org/officeDocument/2006/relationships/image" Target="../media/image73.png"/></Relationships>
</file>

<file path=ppt/slides/_rels/slide17.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75.png"/><Relationship Id="rId7" Type="http://schemas.openxmlformats.org/officeDocument/2006/relationships/image" Target="../media/image79.svg"/><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78.png"/><Relationship Id="rId11" Type="http://schemas.openxmlformats.org/officeDocument/2006/relationships/image" Target="../media/image83.sv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svg"/><Relationship Id="rId9" Type="http://schemas.openxmlformats.org/officeDocument/2006/relationships/image" Target="../media/image81.svg"/></Relationships>
</file>

<file path=ppt/slides/_rels/slide18.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1.svg"/><Relationship Id="rId3" Type="http://schemas.openxmlformats.org/officeDocument/2006/relationships/image" Target="../media/image84.jpeg"/><Relationship Id="rId7" Type="http://schemas.openxmlformats.org/officeDocument/2006/relationships/image" Target="../media/image18.png"/><Relationship Id="rId12" Type="http://schemas.openxmlformats.org/officeDocument/2006/relationships/image" Target="../media/image90.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87.jpeg"/><Relationship Id="rId11" Type="http://schemas.openxmlformats.org/officeDocument/2006/relationships/image" Target="../media/image89.svg"/><Relationship Id="rId5" Type="http://schemas.openxmlformats.org/officeDocument/2006/relationships/image" Target="../media/image86.svg"/><Relationship Id="rId10" Type="http://schemas.openxmlformats.org/officeDocument/2006/relationships/image" Target="../media/image88.png"/><Relationship Id="rId4" Type="http://schemas.openxmlformats.org/officeDocument/2006/relationships/image" Target="../media/image85.png"/><Relationship Id="rId9" Type="http://schemas.openxmlformats.org/officeDocument/2006/relationships/image" Target="../media/image77.png"/></Relationships>
</file>

<file path=ppt/slides/_rels/slide19.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3" Type="http://schemas.openxmlformats.org/officeDocument/2006/relationships/image" Target="../media/image92.jpeg"/><Relationship Id="rId7" Type="http://schemas.openxmlformats.org/officeDocument/2006/relationships/image" Target="../media/image17.svg"/><Relationship Id="rId12" Type="http://schemas.openxmlformats.org/officeDocument/2006/relationships/image" Target="../media/image81.sv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0.png"/><Relationship Id="rId5" Type="http://schemas.openxmlformats.org/officeDocument/2006/relationships/image" Target="../media/image94.jpeg"/><Relationship Id="rId10" Type="http://schemas.openxmlformats.org/officeDocument/2006/relationships/image" Target="../media/image79.svg"/><Relationship Id="rId4" Type="http://schemas.openxmlformats.org/officeDocument/2006/relationships/image" Target="../media/image93.jpeg"/><Relationship Id="rId9" Type="http://schemas.openxmlformats.org/officeDocument/2006/relationships/image" Target="../media/image78.png"/><Relationship Id="rId14" Type="http://schemas.openxmlformats.org/officeDocument/2006/relationships/image" Target="../media/image83.svg"/></Relationships>
</file>

<file path=ppt/slides/_rels/slide20.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5.jpeg"/><Relationship Id="rId7" Type="http://schemas.openxmlformats.org/officeDocument/2006/relationships/image" Target="../media/image65.svg"/><Relationship Id="rId12" Type="http://schemas.openxmlformats.org/officeDocument/2006/relationships/image" Target="../media/image96.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7.jpeg"/><Relationship Id="rId7" Type="http://schemas.openxmlformats.org/officeDocument/2006/relationships/image" Target="../media/image65.svg"/><Relationship Id="rId12" Type="http://schemas.openxmlformats.org/officeDocument/2006/relationships/image" Target="../media/image98.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Tavares Seaplane Base</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320E363D-2E60-421B-94F8-114DB8BD94F6}"/>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2603653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1889983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6790821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Tavares Seaplane Base’s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01" b="180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Tavares Seaplane Base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$1.9</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$2.7</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$5.3</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37</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17" r="22017"/>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9332137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1895888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7470963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2696232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38845792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6B93ADE8-C0AA-48E6-B732-80C9D0B88EC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FC9318CE-0F2A-4948-A27F-F98B11433D2D}"/>
              </a:ext>
            </a:extLst>
          </p:cNvPr>
          <p:cNvPicPr>
            <a:picLocks noChangeAspect="1"/>
          </p:cNvPicPr>
          <p:nvPr/>
        </p:nvPicPr>
        <p:blipFill>
          <a:blip r:embed="rId3">
            <a:extLst>
              <a:ext uri="{28A0092B-C50C-407E-A947-70E740481C1C}">
                <a14:useLocalDpi xmlns:a14="http://schemas.microsoft.com/office/drawing/2010/main" val="0"/>
              </a:ext>
            </a:extLst>
          </a:blip>
          <a:srcRect l="3219" r="3219"/>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5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$28.7</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$49.2</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$93.0</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575,951</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4C8799B2-B569-4F7C-9E0F-9A66EBE051AF}"/>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27308445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2921</Words>
  <Application>Microsoft Office PowerPoint</Application>
  <PresentationFormat>Widescreen</PresentationFormat>
  <Paragraphs>182</Paragraphs>
  <Slides>22</Slides>
  <Notes>22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Calibri</vt:lpstr>
      <vt:lpstr>Trebuchet MS</vt:lpstr>
      <vt:lpstr>Office Theme</vt:lpstr>
      <vt:lpstr>Tavares Seaplane Base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Tavares Seaplane Base’s Total Economic Impact</vt:lpstr>
      <vt:lpstr>On-Airport Impacts</vt:lpstr>
      <vt:lpstr>Visitor Spending Impacts (Off-Airport)</vt:lpstr>
      <vt:lpstr>Airport Economic Impact Results</vt:lpstr>
      <vt:lpstr>TOTAL Tavares Seaplane Base Impacts</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5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6</cp:revision>
  <cp:lastPrinted>2022-08-15T20:19:31Z</cp:lastPrinted>
  <dcterms:created xsi:type="dcterms:W3CDTF">2021-10-14T00:15:48Z</dcterms:created>
  <dcterms:modified xsi:type="dcterms:W3CDTF">2022-12-07T20:58:23Z</dcterms:modified>
</cp:coreProperties>
</file>