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27F935-5710-4A17-8BA7-A22C998897FF}" v="1" dt="2022-12-07T21:05:38.9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Merry, Meg" userId="52abaa17-2ab0-4519-8e41-45b524f6a3b3" providerId="ADAL" clId="{324AF71D-AB6D-4DFB-869B-97030518AE52}"/>
    <pc:docChg chg="custSel modSld">
      <pc:chgData name="Merry, Meg" userId="52abaa17-2ab0-4519-8e41-45b524f6a3b3" providerId="ADAL" clId="{324AF71D-AB6D-4DFB-869B-97030518AE52}" dt="2022-11-09T00:50:35.353" v="19" actId="255"/>
      <pc:docMkLst>
        <pc:docMk/>
      </pc:docMkLst>
      <pc:sldChg chg="modSp mod">
        <pc:chgData name="Merry, Meg" userId="52abaa17-2ab0-4519-8e41-45b524f6a3b3" providerId="ADAL" clId="{324AF71D-AB6D-4DFB-869B-97030518AE52}" dt="2022-11-09T00:50:29.967" v="18" actId="255"/>
        <pc:sldMkLst>
          <pc:docMk/>
          <pc:sldMk cId="1102559366" sldId="274"/>
        </pc:sldMkLst>
        <pc:spChg chg="mod">
          <ac:chgData name="Merry, Meg" userId="52abaa17-2ab0-4519-8e41-45b524f6a3b3" providerId="ADAL" clId="{324AF71D-AB6D-4DFB-869B-97030518AE52}" dt="2022-11-09T00:50:29.967" v="18" actId="255"/>
          <ac:spMkLst>
            <pc:docMk/>
            <pc:sldMk cId="1102559366" sldId="274"/>
            <ac:spMk id="44" creationId="{E46410AA-9335-4C3E-AEEE-43614C70E64D}"/>
          </ac:spMkLst>
        </pc:spChg>
      </pc:sldChg>
      <pc:sldChg chg="modSp mod">
        <pc:chgData name="Merry, Meg" userId="52abaa17-2ab0-4519-8e41-45b524f6a3b3" providerId="ADAL" clId="{324AF71D-AB6D-4DFB-869B-97030518AE52}" dt="2022-11-09T00:50:24.013" v="17" actId="1035"/>
        <pc:sldMkLst>
          <pc:docMk/>
          <pc:sldMk cId="65851916" sldId="278"/>
        </pc:sldMkLst>
        <pc:spChg chg="mod">
          <ac:chgData name="Merry, Meg" userId="52abaa17-2ab0-4519-8e41-45b524f6a3b3" providerId="ADAL" clId="{324AF71D-AB6D-4DFB-869B-97030518AE52}" dt="2022-11-09T00:50:24.013" v="17" actId="1035"/>
          <ac:spMkLst>
            <pc:docMk/>
            <pc:sldMk cId="65851916" sldId="278"/>
            <ac:spMk id="4" creationId="{46BE5F69-E9BC-41C7-BF6B-EB4B224032B2}"/>
          </ac:spMkLst>
        </pc:spChg>
        <pc:picChg chg="mod modCrop">
          <ac:chgData name="Merry, Meg" userId="52abaa17-2ab0-4519-8e41-45b524f6a3b3" providerId="ADAL" clId="{324AF71D-AB6D-4DFB-869B-97030518AE52}" dt="2022-11-09T00:50:05.682" v="3" actId="18131"/>
          <ac:picMkLst>
            <pc:docMk/>
            <pc:sldMk cId="65851916" sldId="278"/>
            <ac:picMk id="23" creationId="{AE1DD9CA-8F8E-43F8-AB52-DC6B3C9FD08B}"/>
          </ac:picMkLst>
        </pc:picChg>
        <pc:picChg chg="mod modCrop">
          <ac:chgData name="Merry, Meg" userId="52abaa17-2ab0-4519-8e41-45b524f6a3b3" providerId="ADAL" clId="{324AF71D-AB6D-4DFB-869B-97030518AE52}" dt="2022-11-09T00:49:46.995" v="0" actId="18131"/>
          <ac:picMkLst>
            <pc:docMk/>
            <pc:sldMk cId="65851916" sldId="278"/>
            <ac:picMk id="25" creationId="{7133D1E7-FA07-44D0-9EB0-EA49F78B8931}"/>
          </ac:picMkLst>
        </pc:picChg>
      </pc:sldChg>
      <pc:sldChg chg="modSp mod">
        <pc:chgData name="Merry, Meg" userId="52abaa17-2ab0-4519-8e41-45b524f6a3b3" providerId="ADAL" clId="{324AF71D-AB6D-4DFB-869B-97030518AE52}" dt="2022-11-09T00:50:35.353" v="19" actId="255"/>
        <pc:sldMkLst>
          <pc:docMk/>
          <pc:sldMk cId="2730844521" sldId="297"/>
        </pc:sldMkLst>
        <pc:spChg chg="mod">
          <ac:chgData name="Merry, Meg" userId="52abaa17-2ab0-4519-8e41-45b524f6a3b3" providerId="ADAL" clId="{324AF71D-AB6D-4DFB-869B-97030518AE52}" dt="2022-11-09T00:50:35.353" v="19" actId="255"/>
          <ac:spMkLst>
            <pc:docMk/>
            <pc:sldMk cId="2730844521" sldId="297"/>
            <ac:spMk id="34" creationId="{49BEB672-5087-49D5-925B-410D7FCB2E0D}"/>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Cicone, Laura" userId="d60addc7-6562-4f44-a0de-68d71e52773b" providerId="ADAL" clId="{791DD52D-AE5F-43AA-B6D6-0B4CD6F28BDC}"/>
    <pc:docChg chg="addSld delSld modSld">
      <pc:chgData name="Cicone, Laura" userId="d60addc7-6562-4f44-a0de-68d71e52773b" providerId="ADAL" clId="{791DD52D-AE5F-43AA-B6D6-0B4CD6F28BDC}" dt="2022-11-15T19:18:40.865" v="42" actId="47"/>
      <pc:docMkLst>
        <pc:docMk/>
      </pc:docMkLst>
      <pc:sldChg chg="del">
        <pc:chgData name="Cicone, Laura" userId="d60addc7-6562-4f44-a0de-68d71e52773b" providerId="ADAL" clId="{791DD52D-AE5F-43AA-B6D6-0B4CD6F28BDC}" dt="2022-10-25T16:12:55.576" v="32" actId="47"/>
        <pc:sldMkLst>
          <pc:docMk/>
          <pc:sldMk cId="4081035233" sldId="259"/>
        </pc:sldMkLst>
      </pc:sldChg>
      <pc:sldChg chg="del">
        <pc:chgData name="Cicone, Laura" userId="d60addc7-6562-4f44-a0de-68d71e52773b" providerId="ADAL" clId="{791DD52D-AE5F-43AA-B6D6-0B4CD6F28BDC}" dt="2022-11-15T19:18:40.865" v="42" actId="47"/>
        <pc:sldMkLst>
          <pc:docMk/>
          <pc:sldMk cId="3476258832" sldId="266"/>
        </pc:sldMkLst>
      </pc:sldChg>
      <pc:sldChg chg="modSp mod modNotesTx">
        <pc:chgData name="Cicone, Laura" userId="d60addc7-6562-4f44-a0de-68d71e52773b" providerId="ADAL" clId="{791DD52D-AE5F-43AA-B6D6-0B4CD6F28BDC}" dt="2022-11-15T19:18:07.108" v="40" actId="20577"/>
        <pc:sldMkLst>
          <pc:docMk/>
          <pc:sldMk cId="3380238284" sldId="273"/>
        </pc:sldMkLst>
        <pc:spChg chg="mod">
          <ac:chgData name="Cicone, Laura" userId="d60addc7-6562-4f44-a0de-68d71e52773b" providerId="ADAL" clId="{791DD52D-AE5F-43AA-B6D6-0B4CD6F28BDC}" dt="2022-10-25T11:54:41.730" v="30" actId="1036"/>
          <ac:spMkLst>
            <pc:docMk/>
            <pc:sldMk cId="3380238284" sldId="273"/>
            <ac:spMk id="4" creationId="{A3560EF0-DF41-40A6-889B-45B12E8526AE}"/>
          </ac:spMkLst>
        </pc:spChg>
      </pc:sldChg>
      <pc:sldChg chg="del">
        <pc:chgData name="Cicone, Laura" userId="d60addc7-6562-4f44-a0de-68d71e52773b" providerId="ADAL" clId="{791DD52D-AE5F-43AA-B6D6-0B4CD6F28BDC}" dt="2022-11-15T19:18:40.865" v="42" actId="47"/>
        <pc:sldMkLst>
          <pc:docMk/>
          <pc:sldMk cId="1102559366" sldId="274"/>
        </pc:sldMkLst>
      </pc:sldChg>
      <pc:sldChg chg="modSp mod">
        <pc:chgData name="Cicone, Laura" userId="d60addc7-6562-4f44-a0de-68d71e52773b" providerId="ADAL" clId="{791DD52D-AE5F-43AA-B6D6-0B4CD6F28BDC}" dt="2022-10-25T11:53:49.209" v="17" actId="14826"/>
        <pc:sldMkLst>
          <pc:docMk/>
          <pc:sldMk cId="65851916" sldId="278"/>
        </pc:sldMkLst>
        <pc:spChg chg="mod">
          <ac:chgData name="Cicone, Laura" userId="d60addc7-6562-4f44-a0de-68d71e52773b" providerId="ADAL" clId="{791DD52D-AE5F-43AA-B6D6-0B4CD6F28BDC}" dt="2022-10-25T11:52:46.154" v="16" actId="20577"/>
          <ac:spMkLst>
            <pc:docMk/>
            <pc:sldMk cId="65851916" sldId="278"/>
            <ac:spMk id="4" creationId="{46BE5F69-E9BC-41C7-BF6B-EB4B224032B2}"/>
          </ac:spMkLst>
        </pc:spChg>
        <pc:picChg chg="mod">
          <ac:chgData name="Cicone, Laura" userId="d60addc7-6562-4f44-a0de-68d71e52773b" providerId="ADAL" clId="{791DD52D-AE5F-43AA-B6D6-0B4CD6F28BDC}" dt="2022-10-25T11:53:49.209" v="17" actId="14826"/>
          <ac:picMkLst>
            <pc:docMk/>
            <pc:sldMk cId="65851916" sldId="278"/>
            <ac:picMk id="23" creationId="{AE1DD9CA-8F8E-43F8-AB52-DC6B3C9FD08B}"/>
          </ac:picMkLst>
        </pc:picChg>
      </pc:sldChg>
      <pc:sldChg chg="del">
        <pc:chgData name="Cicone, Laura" userId="d60addc7-6562-4f44-a0de-68d71e52773b" providerId="ADAL" clId="{791DD52D-AE5F-43AA-B6D6-0B4CD6F28BDC}" dt="2022-11-15T19:17:32.731" v="34" actId="47"/>
        <pc:sldMkLst>
          <pc:docMk/>
          <pc:sldMk cId="3393598430" sldId="286"/>
        </pc:sldMkLst>
      </pc:sldChg>
      <pc:sldChg chg="del">
        <pc:chgData name="Cicone, Laura" userId="d60addc7-6562-4f44-a0de-68d71e52773b" providerId="ADAL" clId="{791DD52D-AE5F-43AA-B6D6-0B4CD6F28BDC}" dt="2022-11-15T19:18:40.865" v="42" actId="47"/>
        <pc:sldMkLst>
          <pc:docMk/>
          <pc:sldMk cId="232077404" sldId="288"/>
        </pc:sldMkLst>
      </pc:sldChg>
      <pc:sldChg chg="del">
        <pc:chgData name="Cicone, Laura" userId="d60addc7-6562-4f44-a0de-68d71e52773b" providerId="ADAL" clId="{791DD52D-AE5F-43AA-B6D6-0B4CD6F28BDC}" dt="2022-11-15T19:18:40.865" v="42" actId="47"/>
        <pc:sldMkLst>
          <pc:docMk/>
          <pc:sldMk cId="536406714" sldId="289"/>
        </pc:sldMkLst>
      </pc:sldChg>
      <pc:sldChg chg="del">
        <pc:chgData name="Cicone, Laura" userId="d60addc7-6562-4f44-a0de-68d71e52773b" providerId="ADAL" clId="{791DD52D-AE5F-43AA-B6D6-0B4CD6F28BDC}" dt="2022-11-15T19:18:25.788" v="41" actId="47"/>
        <pc:sldMkLst>
          <pc:docMk/>
          <pc:sldMk cId="291782386" sldId="301"/>
        </pc:sldMkLst>
      </pc:sldChg>
      <pc:sldChg chg="del">
        <pc:chgData name="Cicone, Laura" userId="d60addc7-6562-4f44-a0de-68d71e52773b" providerId="ADAL" clId="{791DD52D-AE5F-43AA-B6D6-0B4CD6F28BDC}" dt="2022-11-15T19:17:07.125" v="33" actId="47"/>
        <pc:sldMkLst>
          <pc:docMk/>
          <pc:sldMk cId="1875973025" sldId="304"/>
        </pc:sldMkLst>
      </pc:sldChg>
      <pc:sldChg chg="add">
        <pc:chgData name="Cicone, Laura" userId="d60addc7-6562-4f44-a0de-68d71e52773b" providerId="ADAL" clId="{791DD52D-AE5F-43AA-B6D6-0B4CD6F28BDC}" dt="2022-10-25T16:12:51.709" v="31"/>
        <pc:sldMkLst>
          <pc:docMk/>
          <pc:sldMk cId="1204404784" sldId="306"/>
        </pc:sldMkLst>
      </pc:sldChg>
      <pc:sldChg chg="modNotesTx">
        <pc:chgData name="Cicone, Laura" userId="d60addc7-6562-4f44-a0de-68d71e52773b" providerId="ADAL" clId="{791DD52D-AE5F-43AA-B6D6-0B4CD6F28BDC}" dt="2022-11-15T19:17:45.318" v="37" actId="20577"/>
        <pc:sldMkLst>
          <pc:docMk/>
          <pc:sldMk cId="712132896" sldId="308"/>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BC27F935-5710-4A17-8BA7-A22C998897FF}"/>
    <pc:docChg chg="undo custSel delSld modSld">
      <pc:chgData name="Sheth, Rohan" userId="0b6da9f0-4e13-4f6a-80ee-55c9a7700dcb" providerId="ADAL" clId="{BC27F935-5710-4A17-8BA7-A22C998897FF}" dt="2022-12-07T21:05:38.916" v="280"/>
      <pc:docMkLst>
        <pc:docMk/>
      </pc:docMkLst>
      <pc:sldChg chg="modSp mod">
        <pc:chgData name="Sheth, Rohan" userId="0b6da9f0-4e13-4f6a-80ee-55c9a7700dcb" providerId="ADAL" clId="{BC27F935-5710-4A17-8BA7-A22C998897FF}" dt="2022-11-17T18:35:45.748" v="253" actId="20577"/>
        <pc:sldMkLst>
          <pc:docMk/>
          <pc:sldMk cId="1711352330" sldId="256"/>
        </pc:sldMkLst>
        <pc:spChg chg="mod">
          <ac:chgData name="Sheth, Rohan" userId="0b6da9f0-4e13-4f6a-80ee-55c9a7700dcb" providerId="ADAL" clId="{BC27F935-5710-4A17-8BA7-A22C998897FF}" dt="2022-11-17T18:35:45.748" v="253" actId="20577"/>
          <ac:spMkLst>
            <pc:docMk/>
            <pc:sldMk cId="1711352330" sldId="256"/>
            <ac:spMk id="3" creationId="{931932A1-7454-4B78-B394-3713697727FA}"/>
          </ac:spMkLst>
        </pc:spChg>
      </pc:sldChg>
      <pc:sldChg chg="modNotesTx">
        <pc:chgData name="Sheth, Rohan" userId="0b6da9f0-4e13-4f6a-80ee-55c9a7700dcb" providerId="ADAL" clId="{BC27F935-5710-4A17-8BA7-A22C998897FF}" dt="2022-11-17T18:36:23.956" v="259" actId="6549"/>
        <pc:sldMkLst>
          <pc:docMk/>
          <pc:sldMk cId="412258708" sldId="270"/>
        </pc:sldMkLst>
      </pc:sldChg>
      <pc:sldChg chg="modSp mod modNotesTx">
        <pc:chgData name="Sheth, Rohan" userId="0b6da9f0-4e13-4f6a-80ee-55c9a7700dcb" providerId="ADAL" clId="{BC27F935-5710-4A17-8BA7-A22C998897FF}" dt="2022-11-17T18:37:10.279" v="277" actId="6549"/>
        <pc:sldMkLst>
          <pc:docMk/>
          <pc:sldMk cId="3380238284" sldId="273"/>
        </pc:sldMkLst>
        <pc:spChg chg="mod">
          <ac:chgData name="Sheth, Rohan" userId="0b6da9f0-4e13-4f6a-80ee-55c9a7700dcb" providerId="ADAL" clId="{BC27F935-5710-4A17-8BA7-A22C998897FF}" dt="2022-10-18T17:06:23.715" v="7" actId="313"/>
          <ac:spMkLst>
            <pc:docMk/>
            <pc:sldMk cId="3380238284" sldId="273"/>
            <ac:spMk id="4" creationId="{A3560EF0-DF41-40A6-889B-45B12E8526AE}"/>
          </ac:spMkLst>
        </pc:spChg>
      </pc:sldChg>
      <pc:sldChg chg="del">
        <pc:chgData name="Sheth, Rohan" userId="0b6da9f0-4e13-4f6a-80ee-55c9a7700dcb" providerId="ADAL" clId="{BC27F935-5710-4A17-8BA7-A22C998897FF}" dt="2022-10-18T17:10:54.598" v="241" actId="47"/>
        <pc:sldMkLst>
          <pc:docMk/>
          <pc:sldMk cId="3015444443" sldId="277"/>
        </pc:sldMkLst>
      </pc:sldChg>
      <pc:sldChg chg="modSp mod modNotesTx">
        <pc:chgData name="Sheth, Rohan" userId="0b6da9f0-4e13-4f6a-80ee-55c9a7700dcb" providerId="ADAL" clId="{BC27F935-5710-4A17-8BA7-A22C998897FF}" dt="2022-11-17T18:36:54.660" v="275" actId="6549"/>
        <pc:sldMkLst>
          <pc:docMk/>
          <pc:sldMk cId="65851916" sldId="278"/>
        </pc:sldMkLst>
        <pc:spChg chg="mod">
          <ac:chgData name="Sheth, Rohan" userId="0b6da9f0-4e13-4f6a-80ee-55c9a7700dcb" providerId="ADAL" clId="{BC27F935-5710-4A17-8BA7-A22C998897FF}" dt="2022-11-17T18:36:54.660" v="275" actId="6549"/>
          <ac:spMkLst>
            <pc:docMk/>
            <pc:sldMk cId="65851916" sldId="278"/>
            <ac:spMk id="4" creationId="{46BE5F69-E9BC-41C7-BF6B-EB4B224032B2}"/>
          </ac:spMkLst>
        </pc:spChg>
        <pc:spChg chg="mod">
          <ac:chgData name="Sheth, Rohan" userId="0b6da9f0-4e13-4f6a-80ee-55c9a7700dcb" providerId="ADAL" clId="{BC27F935-5710-4A17-8BA7-A22C998897FF}" dt="2022-10-18T17:07:01.520" v="43" actId="20577"/>
          <ac:spMkLst>
            <pc:docMk/>
            <pc:sldMk cId="65851916" sldId="278"/>
            <ac:spMk id="27" creationId="{1CF04D93-3E9C-4C93-BD11-1AB334ECA8EC}"/>
          </ac:spMkLst>
        </pc:spChg>
        <pc:spChg chg="mod">
          <ac:chgData name="Sheth, Rohan" userId="0b6da9f0-4e13-4f6a-80ee-55c9a7700dcb" providerId="ADAL" clId="{BC27F935-5710-4A17-8BA7-A22C998897FF}" dt="2022-10-18T17:07:09.745" v="51" actId="20577"/>
          <ac:spMkLst>
            <pc:docMk/>
            <pc:sldMk cId="65851916" sldId="278"/>
            <ac:spMk id="28" creationId="{4A74CDCB-94E0-4602-A364-BEBAB933C949}"/>
          </ac:spMkLst>
        </pc:spChg>
        <pc:spChg chg="mod">
          <ac:chgData name="Sheth, Rohan" userId="0b6da9f0-4e13-4f6a-80ee-55c9a7700dcb" providerId="ADAL" clId="{BC27F935-5710-4A17-8BA7-A22C998897FF}" dt="2022-10-18T17:07:17.201" v="58" actId="20577"/>
          <ac:spMkLst>
            <pc:docMk/>
            <pc:sldMk cId="65851916" sldId="278"/>
            <ac:spMk id="29" creationId="{C1505505-BB78-40E3-B8B6-4C8BE22EB53C}"/>
          </ac:spMkLst>
        </pc:spChg>
        <pc:spChg chg="mod">
          <ac:chgData name="Sheth, Rohan" userId="0b6da9f0-4e13-4f6a-80ee-55c9a7700dcb" providerId="ADAL" clId="{BC27F935-5710-4A17-8BA7-A22C998897FF}" dt="2022-10-18T17:06:49.513" v="35" actId="6549"/>
          <ac:spMkLst>
            <pc:docMk/>
            <pc:sldMk cId="65851916" sldId="278"/>
            <ac:spMk id="34" creationId="{37703234-D993-4C43-91A3-E55AA7BD1D32}"/>
          </ac:spMkLst>
        </pc:spChg>
        <pc:picChg chg="mod">
          <ac:chgData name="Sheth, Rohan" userId="0b6da9f0-4e13-4f6a-80ee-55c9a7700dcb" providerId="ADAL" clId="{BC27F935-5710-4A17-8BA7-A22C998897FF}" dt="2022-10-18T17:07:54.321" v="59" actId="14826"/>
          <ac:picMkLst>
            <pc:docMk/>
            <pc:sldMk cId="65851916" sldId="278"/>
            <ac:picMk id="23" creationId="{AE1DD9CA-8F8E-43F8-AB52-DC6B3C9FD08B}"/>
          </ac:picMkLst>
        </pc:picChg>
        <pc:picChg chg="mod">
          <ac:chgData name="Sheth, Rohan" userId="0b6da9f0-4e13-4f6a-80ee-55c9a7700dcb" providerId="ADAL" clId="{BC27F935-5710-4A17-8BA7-A22C998897FF}" dt="2022-10-18T17:08:05.994" v="60" actId="14826"/>
          <ac:picMkLst>
            <pc:docMk/>
            <pc:sldMk cId="65851916" sldId="278"/>
            <ac:picMk id="25" creationId="{7133D1E7-FA07-44D0-9EB0-EA49F78B8931}"/>
          </ac:picMkLst>
        </pc:picChg>
      </pc:sldChg>
      <pc:sldChg chg="modNotesTx">
        <pc:chgData name="Sheth, Rohan" userId="0b6da9f0-4e13-4f6a-80ee-55c9a7700dcb" providerId="ADAL" clId="{BC27F935-5710-4A17-8BA7-A22C998897FF}" dt="2022-10-18T17:06:13.561" v="2" actId="313"/>
        <pc:sldMkLst>
          <pc:docMk/>
          <pc:sldMk cId="3393598430" sldId="286"/>
        </pc:sldMkLst>
      </pc:sldChg>
      <pc:sldChg chg="del">
        <pc:chgData name="Sheth, Rohan" userId="0b6da9f0-4e13-4f6a-80ee-55c9a7700dcb" providerId="ADAL" clId="{BC27F935-5710-4A17-8BA7-A22C998897FF}" dt="2022-10-18T17:10:54.934" v="242" actId="47"/>
        <pc:sldMkLst>
          <pc:docMk/>
          <pc:sldMk cId="848908219" sldId="295"/>
        </pc:sldMkLst>
      </pc:sldChg>
      <pc:sldChg chg="del">
        <pc:chgData name="Sheth, Rohan" userId="0b6da9f0-4e13-4f6a-80ee-55c9a7700dcb" providerId="ADAL" clId="{BC27F935-5710-4A17-8BA7-A22C998897FF}" dt="2022-10-18T17:10:55.214" v="243" actId="47"/>
        <pc:sldMkLst>
          <pc:docMk/>
          <pc:sldMk cId="2857163895" sldId="296"/>
        </pc:sldMkLst>
      </pc:sldChg>
      <pc:sldChg chg="modSp">
        <pc:chgData name="Sheth, Rohan" userId="0b6da9f0-4e13-4f6a-80ee-55c9a7700dcb" providerId="ADAL" clId="{BC27F935-5710-4A17-8BA7-A22C998897FF}" dt="2022-10-18T17:11:20.861" v="247" actId="14826"/>
        <pc:sldMkLst>
          <pc:docMk/>
          <pc:sldMk cId="2730844521" sldId="297"/>
        </pc:sldMkLst>
        <pc:picChg chg="mod">
          <ac:chgData name="Sheth, Rohan" userId="0b6da9f0-4e13-4f6a-80ee-55c9a7700dcb" providerId="ADAL" clId="{BC27F935-5710-4A17-8BA7-A22C998897FF}" dt="2022-10-18T17:11:20.861" v="247" actId="14826"/>
          <ac:picMkLst>
            <pc:docMk/>
            <pc:sldMk cId="2730844521" sldId="297"/>
            <ac:picMk id="24" creationId="{FC9318CE-0F2A-4948-A27F-F98B11433D2D}"/>
          </ac:picMkLst>
        </pc:picChg>
      </pc:sldChg>
      <pc:sldChg chg="del">
        <pc:chgData name="Sheth, Rohan" userId="0b6da9f0-4e13-4f6a-80ee-55c9a7700dcb" providerId="ADAL" clId="{BC27F935-5710-4A17-8BA7-A22C998897FF}" dt="2022-10-18T17:10:55.900" v="244" actId="47"/>
        <pc:sldMkLst>
          <pc:docMk/>
          <pc:sldMk cId="1909763988" sldId="298"/>
        </pc:sldMkLst>
      </pc:sldChg>
      <pc:sldChg chg="del">
        <pc:chgData name="Sheth, Rohan" userId="0b6da9f0-4e13-4f6a-80ee-55c9a7700dcb" providerId="ADAL" clId="{BC27F935-5710-4A17-8BA7-A22C998897FF}" dt="2022-10-18T17:10:56.758" v="245" actId="47"/>
        <pc:sldMkLst>
          <pc:docMk/>
          <pc:sldMk cId="3656542971" sldId="299"/>
        </pc:sldMkLst>
      </pc:sldChg>
      <pc:sldChg chg="del">
        <pc:chgData name="Sheth, Rohan" userId="0b6da9f0-4e13-4f6a-80ee-55c9a7700dcb" providerId="ADAL" clId="{BC27F935-5710-4A17-8BA7-A22C998897FF}" dt="2022-10-18T17:10:57.025" v="246" actId="47"/>
        <pc:sldMkLst>
          <pc:docMk/>
          <pc:sldMk cId="1174635175" sldId="300"/>
        </pc:sldMkLst>
      </pc:sldChg>
      <pc:sldChg chg="modSp mod">
        <pc:chgData name="Sheth, Rohan" userId="0b6da9f0-4e13-4f6a-80ee-55c9a7700dcb" providerId="ADAL" clId="{BC27F935-5710-4A17-8BA7-A22C998897FF}" dt="2022-11-17T18:36:14.420" v="257" actId="6549"/>
        <pc:sldMkLst>
          <pc:docMk/>
          <pc:sldMk cId="1002511331" sldId="302"/>
        </pc:sldMkLst>
        <pc:spChg chg="mod">
          <ac:chgData name="Sheth, Rohan" userId="0b6da9f0-4e13-4f6a-80ee-55c9a7700dcb" providerId="ADAL" clId="{BC27F935-5710-4A17-8BA7-A22C998897FF}" dt="2022-11-17T18:36:14.420" v="257" actId="6549"/>
          <ac:spMkLst>
            <pc:docMk/>
            <pc:sldMk cId="1002511331" sldId="302"/>
            <ac:spMk id="4" creationId="{46BE5F69-E9BC-41C7-BF6B-EB4B224032B2}"/>
          </ac:spMkLst>
        </pc:spChg>
      </pc:sldChg>
      <pc:sldChg chg="addSp delSp modSp mod">
        <pc:chgData name="Sheth, Rohan" userId="0b6da9f0-4e13-4f6a-80ee-55c9a7700dcb" providerId="ADAL" clId="{BC27F935-5710-4A17-8BA7-A22C998897FF}" dt="2022-12-07T21:05:38.916" v="280"/>
        <pc:sldMkLst>
          <pc:docMk/>
          <pc:sldMk cId="1204404784" sldId="306"/>
        </pc:sldMkLst>
        <pc:picChg chg="del">
          <ac:chgData name="Sheth, Rohan" userId="0b6da9f0-4e13-4f6a-80ee-55c9a7700dcb" providerId="ADAL" clId="{BC27F935-5710-4A17-8BA7-A22C998897FF}" dt="2022-12-07T21:05:38.588" v="279" actId="478"/>
          <ac:picMkLst>
            <pc:docMk/>
            <pc:sldMk cId="1204404784" sldId="306"/>
            <ac:picMk id="3" creationId="{D82025A8-C9E6-4796-9C09-8C2D1EE75679}"/>
          </ac:picMkLst>
        </pc:picChg>
        <pc:picChg chg="add mod">
          <ac:chgData name="Sheth, Rohan" userId="0b6da9f0-4e13-4f6a-80ee-55c9a7700dcb" providerId="ADAL" clId="{BC27F935-5710-4A17-8BA7-A22C998897FF}" dt="2022-12-07T21:05:38.916" v="280"/>
          <ac:picMkLst>
            <pc:docMk/>
            <pc:sldMk cId="1204404784" sldId="306"/>
            <ac:picMk id="11" creationId="{DDDCBF87-7A43-4959-BC5D-F78205B0EC3E}"/>
          </ac:picMkLst>
        </pc:picChg>
      </pc:sldChg>
      <pc:sldChg chg="modNotesTx">
        <pc:chgData name="Sheth, Rohan" userId="0b6da9f0-4e13-4f6a-80ee-55c9a7700dcb" providerId="ADAL" clId="{BC27F935-5710-4A17-8BA7-A22C998897FF}" dt="2022-11-17T18:36:06.900" v="255" actId="6549"/>
        <pc:sldMkLst>
          <pc:docMk/>
          <pc:sldMk cId="712132896" sldId="308"/>
        </pc:sldMkLst>
      </pc:sldChg>
      <pc:sldChg chg="modNotesTx">
        <pc:chgData name="Sheth, Rohan" userId="0b6da9f0-4e13-4f6a-80ee-55c9a7700dcb" providerId="ADAL" clId="{BC27F935-5710-4A17-8BA7-A22C998897FF}" dt="2022-11-17T18:37:22.056" v="278"/>
        <pc:sldMkLst>
          <pc:docMk/>
          <pc:sldMk cId="2365551675" sldId="311"/>
        </pc:sldMkLst>
      </pc:sldChg>
    </pc:docChg>
  </pc:docChgLst>
  <pc:docChgLst>
    <pc:chgData name="Morby, Zach" userId="30320faa-25f1-4224-bab9-a848c46bfa25" providerId="ADAL" clId="{8C95F813-0755-4BAB-BB99-C875E4805C9B}"/>
    <pc:docChg chg="custSel modSld">
      <pc:chgData name="Morby, Zach" userId="30320faa-25f1-4224-bab9-a848c46bfa25" providerId="ADAL" clId="{8C95F813-0755-4BAB-BB99-C875E4805C9B}" dt="2022-11-08T15:47:26.863" v="9"/>
      <pc:docMkLst>
        <pc:docMk/>
      </pc:docMkLst>
      <pc:sldChg chg="modSp modNotesTx">
        <pc:chgData name="Morby, Zach" userId="30320faa-25f1-4224-bab9-a848c46bfa25" providerId="ADAL" clId="{8C95F813-0755-4BAB-BB99-C875E4805C9B}" dt="2022-11-08T15:47:26.863" v="9"/>
        <pc:sldMkLst>
          <pc:docMk/>
          <pc:sldMk cId="1711352330" sldId="256"/>
        </pc:sldMkLst>
        <pc:spChg chg="mod">
          <ac:chgData name="Morby, Zach" userId="30320faa-25f1-4224-bab9-a848c46bfa25" providerId="ADAL" clId="{8C95F813-0755-4BAB-BB99-C875E4805C9B}" dt="2022-11-08T15:47:26.863" v="9"/>
          <ac:spMkLst>
            <pc:docMk/>
            <pc:sldMk cId="1711352330" sldId="256"/>
            <ac:spMk id="3" creationId="{931932A1-7454-4B78-B394-3713697727FA}"/>
          </ac:spMkLst>
        </pc:spChg>
      </pc:sldChg>
      <pc:sldChg chg="modNotes">
        <pc:chgData name="Morby, Zach" userId="30320faa-25f1-4224-bab9-a848c46bfa25" providerId="ADAL" clId="{8C95F813-0755-4BAB-BB99-C875E4805C9B}" dt="2022-11-08T15:47:26.863" v="9"/>
        <pc:sldMkLst>
          <pc:docMk/>
          <pc:sldMk cId="412258708" sldId="270"/>
        </pc:sldMkLst>
      </pc:sldChg>
      <pc:sldChg chg="addSp delSp modSp mod modAnim modNotes modNotesTx">
        <pc:chgData name="Morby, Zach" userId="30320faa-25f1-4224-bab9-a848c46bfa25" providerId="ADAL" clId="{8C95F813-0755-4BAB-BB99-C875E4805C9B}" dt="2022-11-08T15:47:26.863" v="9"/>
        <pc:sldMkLst>
          <pc:docMk/>
          <pc:sldMk cId="3380238284" sldId="273"/>
        </pc:sldMkLst>
        <pc:spChg chg="add del mod">
          <ac:chgData name="Morby, Zach" userId="30320faa-25f1-4224-bab9-a848c46bfa25" providerId="ADAL" clId="{8C95F813-0755-4BAB-BB99-C875E4805C9B}" dt="2022-10-28T14:05:57.285" v="2" actId="478"/>
          <ac:spMkLst>
            <pc:docMk/>
            <pc:sldMk cId="3380238284" sldId="273"/>
            <ac:spMk id="3" creationId="{C8DAA78A-6B8E-457E-A75B-AAA1C6902C7A}"/>
          </ac:spMkLst>
        </pc:spChg>
        <pc:spChg chg="del">
          <ac:chgData name="Morby, Zach" userId="30320faa-25f1-4224-bab9-a848c46bfa25" providerId="ADAL" clId="{8C95F813-0755-4BAB-BB99-C875E4805C9B}" dt="2022-10-28T14:05:56.634" v="1" actId="478"/>
          <ac:spMkLst>
            <pc:docMk/>
            <pc:sldMk cId="3380238284" sldId="273"/>
            <ac:spMk id="4" creationId="{A3560EF0-DF41-40A6-889B-45B12E8526AE}"/>
          </ac:spMkLst>
        </pc:spChg>
        <pc:picChg chg="add mod">
          <ac:chgData name="Morby, Zach" userId="30320faa-25f1-4224-bab9-a848c46bfa25" providerId="ADAL" clId="{8C95F813-0755-4BAB-BB99-C875E4805C9B}" dt="2022-10-28T14:06:19.629" v="7" actId="1076"/>
          <ac:picMkLst>
            <pc:docMk/>
            <pc:sldMk cId="3380238284" sldId="273"/>
            <ac:picMk id="6" creationId="{CC1DF86F-0A6F-4D22-B6D6-2C8C5F6104BE}"/>
          </ac:picMkLst>
        </pc:picChg>
      </pc:sldChg>
      <pc:sldChg chg="modNotes">
        <pc:chgData name="Morby, Zach" userId="30320faa-25f1-4224-bab9-a848c46bfa25" providerId="ADAL" clId="{8C95F813-0755-4BAB-BB99-C875E4805C9B}" dt="2022-11-08T15:47:26.863" v="9"/>
        <pc:sldMkLst>
          <pc:docMk/>
          <pc:sldMk cId="65851916" sldId="278"/>
        </pc:sldMkLst>
      </pc:sldChg>
      <pc:sldChg chg="modNotes">
        <pc:chgData name="Morby, Zach" userId="30320faa-25f1-4224-bab9-a848c46bfa25" providerId="ADAL" clId="{8C95F813-0755-4BAB-BB99-C875E4805C9B}" dt="2022-11-08T15:47:26.863" v="9"/>
        <pc:sldMkLst>
          <pc:docMk/>
          <pc:sldMk cId="3393598430" sldId="286"/>
        </pc:sldMkLst>
      </pc:sldChg>
      <pc:sldChg chg="modSp">
        <pc:chgData name="Morby, Zach" userId="30320faa-25f1-4224-bab9-a848c46bfa25" providerId="ADAL" clId="{8C95F813-0755-4BAB-BB99-C875E4805C9B}" dt="2022-11-08T15:47:26.863" v="9"/>
        <pc:sldMkLst>
          <pc:docMk/>
          <pc:sldMk cId="1002511331" sldId="302"/>
        </pc:sldMkLst>
        <pc:spChg chg="mod">
          <ac:chgData name="Morby, Zach" userId="30320faa-25f1-4224-bab9-a848c46bfa25" providerId="ADAL" clId="{8C95F813-0755-4BAB-BB99-C875E4805C9B}" dt="2022-11-08T15:47:26.863" v="9"/>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Ocala International-Jim Taylor Field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Ocala International-Jim Taylor Field,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Ocala International-Jim Taylor Field created 1,274 jobs earning $56.1 million in payroll, contributed $95.9 million in value added, and generated a total economic impact (output) of $181 million.</a:t>
            </a:r>
          </a:p>
          <a:p>
            <a:endParaRPr lang="en-US" dirty="0"/>
          </a:p>
          <a:p>
            <a:r>
              <a:rPr lang="en-US" dirty="0"/>
              <a:t>This includes direct impacts of 770 jobs earning $31.1 million in payroll, contributing $51.0 million in value added, and generating a total economic impact (output) of $96.9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504 jobs earning $25.0 in payroll, contributing $44.8 million in value added, and generating a total economic impact (output) of $84.2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t>
            </a:r>
            <a:r>
              <a:rPr lang="en-US" dirty="0"/>
              <a:t>Ocala International-Jim Taylor Field</a:t>
            </a:r>
            <a:r>
              <a:rPr lang="en-US" b="0" dirty="0"/>
              <a: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Ocala International-Jim Taylor Field</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DDDCBF87-7A43-4959-BC5D-F78205B0EC3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204404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45966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712132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Ocala International-Jim Taylor Field’s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3554" t="1914" r="-3554" b="1784"/>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51368"/>
            <a:ext cx="10515600" cy="1325563"/>
          </a:xfrm>
        </p:spPr>
        <p:txBody>
          <a:bodyPr>
            <a:normAutofit/>
          </a:bodyPr>
          <a:lstStyle/>
          <a:p>
            <a:r>
              <a:rPr lang="en-US" dirty="0"/>
              <a:t>TOTAL Ocala International-Jim Taylor Field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$56.1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$95.9</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$181</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1,274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27988" t="5813" r="19661" b="674"/>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OCF">
            <a:hlinkClick r:id="" action="ppaction://media"/>
            <a:extLst>
              <a:ext uri="{FF2B5EF4-FFF2-40B4-BE49-F238E27FC236}">
                <a16:creationId xmlns:a16="http://schemas.microsoft.com/office/drawing/2014/main" id="{CC1DF86F-0A6F-4D22-B6D6-2C8C5F6104BE}"/>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21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821531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5704766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3655516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542767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201764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3001</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Ocala International-Jim Taylor Field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Ocala International-Jim Taylor Field’s Total Economic Impact</vt:lpstr>
      <vt:lpstr>On-Airport Impacts</vt:lpstr>
      <vt:lpstr>Visitor Spending Impacts (Off-Airport)</vt:lpstr>
      <vt:lpstr>Airport Economic Impact Results</vt:lpstr>
      <vt:lpstr>TOTAL Ocala International-Jim Taylor Field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2022-12-07T21:05:40Z</dcterms:modified>
</cp:coreProperties>
</file>