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B0E345-0979-4B31-9F49-15A48BEDB1D4}" v="1" dt="2022-12-07T20:50:37.1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026" autoAdjust="0"/>
  </p:normalViewPr>
  <p:slideViewPr>
    <p:cSldViewPr snapToGrid="0">
      <p:cViewPr varScale="1">
        <p:scale>
          <a:sx n="88" d="100"/>
          <a:sy n="88" d="100"/>
        </p:scale>
        <p:origin x="1377"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BC5BA4C5-7600-4C71-8E1A-7CC8F9E9056E}"/>
    <pc:docChg chg="addSld delSld modSld">
      <pc:chgData name="Cicone, Laura" userId="d60addc7-6562-4f44-a0de-68d71e52773b" providerId="ADAL" clId="{BC5BA4C5-7600-4C71-8E1A-7CC8F9E9056E}" dt="2022-11-15T14:04:06.691" v="21" actId="47"/>
      <pc:docMkLst>
        <pc:docMk/>
      </pc:docMkLst>
      <pc:sldChg chg="del">
        <pc:chgData name="Cicone, Laura" userId="d60addc7-6562-4f44-a0de-68d71e52773b" providerId="ADAL" clId="{BC5BA4C5-7600-4C71-8E1A-7CC8F9E9056E}" dt="2022-10-25T14:58:42.222" v="1" actId="47"/>
        <pc:sldMkLst>
          <pc:docMk/>
          <pc:sldMk cId="4081035233" sldId="259"/>
        </pc:sldMkLst>
      </pc:sldChg>
      <pc:sldChg chg="del">
        <pc:chgData name="Cicone, Laura" userId="d60addc7-6562-4f44-a0de-68d71e52773b" providerId="ADAL" clId="{BC5BA4C5-7600-4C71-8E1A-7CC8F9E9056E}" dt="2022-11-15T14:04:06.691" v="21" actId="47"/>
        <pc:sldMkLst>
          <pc:docMk/>
          <pc:sldMk cId="3476258832" sldId="266"/>
        </pc:sldMkLst>
      </pc:sldChg>
      <pc:sldChg chg="modNotesTx">
        <pc:chgData name="Cicone, Laura" userId="d60addc7-6562-4f44-a0de-68d71e52773b" providerId="ADAL" clId="{BC5BA4C5-7600-4C71-8E1A-7CC8F9E9056E}" dt="2022-11-15T14:00:42.659" v="18" actId="20577"/>
        <pc:sldMkLst>
          <pc:docMk/>
          <pc:sldMk cId="3380238284" sldId="273"/>
        </pc:sldMkLst>
      </pc:sldChg>
      <pc:sldChg chg="del">
        <pc:chgData name="Cicone, Laura" userId="d60addc7-6562-4f44-a0de-68d71e52773b" providerId="ADAL" clId="{BC5BA4C5-7600-4C71-8E1A-7CC8F9E9056E}" dt="2022-11-15T14:04:06.691" v="21" actId="47"/>
        <pc:sldMkLst>
          <pc:docMk/>
          <pc:sldMk cId="1102559366" sldId="274"/>
        </pc:sldMkLst>
      </pc:sldChg>
      <pc:sldChg chg="del">
        <pc:chgData name="Cicone, Laura" userId="d60addc7-6562-4f44-a0de-68d71e52773b" providerId="ADAL" clId="{BC5BA4C5-7600-4C71-8E1A-7CC8F9E9056E}" dt="2022-11-15T14:00:05.030" v="3" actId="47"/>
        <pc:sldMkLst>
          <pc:docMk/>
          <pc:sldMk cId="3393598430" sldId="286"/>
        </pc:sldMkLst>
      </pc:sldChg>
      <pc:sldChg chg="del">
        <pc:chgData name="Cicone, Laura" userId="d60addc7-6562-4f44-a0de-68d71e52773b" providerId="ADAL" clId="{BC5BA4C5-7600-4C71-8E1A-7CC8F9E9056E}" dt="2022-11-15T14:04:06.691" v="21" actId="47"/>
        <pc:sldMkLst>
          <pc:docMk/>
          <pc:sldMk cId="232077404" sldId="288"/>
        </pc:sldMkLst>
      </pc:sldChg>
      <pc:sldChg chg="del">
        <pc:chgData name="Cicone, Laura" userId="d60addc7-6562-4f44-a0de-68d71e52773b" providerId="ADAL" clId="{BC5BA4C5-7600-4C71-8E1A-7CC8F9E9056E}" dt="2022-11-15T14:04:06.691" v="21" actId="47"/>
        <pc:sldMkLst>
          <pc:docMk/>
          <pc:sldMk cId="536406714" sldId="289"/>
        </pc:sldMkLst>
      </pc:sldChg>
      <pc:sldChg chg="del">
        <pc:chgData name="Cicone, Laura" userId="d60addc7-6562-4f44-a0de-68d71e52773b" providerId="ADAL" clId="{BC5BA4C5-7600-4C71-8E1A-7CC8F9E9056E}" dt="2022-11-15T14:00:52.547" v="19" actId="47"/>
        <pc:sldMkLst>
          <pc:docMk/>
          <pc:sldMk cId="291782386" sldId="301"/>
        </pc:sldMkLst>
      </pc:sldChg>
      <pc:sldChg chg="del">
        <pc:chgData name="Cicone, Laura" userId="d60addc7-6562-4f44-a0de-68d71e52773b" providerId="ADAL" clId="{BC5BA4C5-7600-4C71-8E1A-7CC8F9E9056E}" dt="2022-11-15T13:59:54.094" v="2" actId="47"/>
        <pc:sldMkLst>
          <pc:docMk/>
          <pc:sldMk cId="1875973025" sldId="304"/>
        </pc:sldMkLst>
      </pc:sldChg>
      <pc:sldChg chg="add">
        <pc:chgData name="Cicone, Laura" userId="d60addc7-6562-4f44-a0de-68d71e52773b" providerId="ADAL" clId="{BC5BA4C5-7600-4C71-8E1A-7CC8F9E9056E}" dt="2022-10-25T14:58:29.830" v="0"/>
        <pc:sldMkLst>
          <pc:docMk/>
          <pc:sldMk cId="1292581513" sldId="306"/>
        </pc:sldMkLst>
      </pc:sldChg>
      <pc:sldChg chg="modNotesTx">
        <pc:chgData name="Cicone, Laura" userId="d60addc7-6562-4f44-a0de-68d71e52773b" providerId="ADAL" clId="{BC5BA4C5-7600-4C71-8E1A-7CC8F9E9056E}" dt="2022-11-15T14:00:10.751" v="10" actId="20577"/>
        <pc:sldMkLst>
          <pc:docMk/>
          <pc:sldMk cId="2903029565" sldId="308"/>
        </pc:sldMkLst>
      </pc:sldChg>
      <pc:sldChg chg="add">
        <pc:chgData name="Cicone, Laura" userId="d60addc7-6562-4f44-a0de-68d71e52773b" providerId="ADAL" clId="{BC5BA4C5-7600-4C71-8E1A-7CC8F9E9056E}" dt="2022-11-15T14:04:02.615" v="20"/>
        <pc:sldMkLst>
          <pc:docMk/>
          <pc:sldMk cId="3920322409" sldId="310"/>
        </pc:sldMkLst>
      </pc:sldChg>
      <pc:sldChg chg="add setBg">
        <pc:chgData name="Cicone, Laura" userId="d60addc7-6562-4f44-a0de-68d71e52773b" providerId="ADAL" clId="{BC5BA4C5-7600-4C71-8E1A-7CC8F9E9056E}" dt="2022-11-15T14:04:02.615" v="20"/>
        <pc:sldMkLst>
          <pc:docMk/>
          <pc:sldMk cId="1147397701" sldId="311"/>
        </pc:sldMkLst>
      </pc:sldChg>
      <pc:sldChg chg="add setBg">
        <pc:chgData name="Cicone, Laura" userId="d60addc7-6562-4f44-a0de-68d71e52773b" providerId="ADAL" clId="{BC5BA4C5-7600-4C71-8E1A-7CC8F9E9056E}" dt="2022-11-15T14:04:02.615" v="20"/>
        <pc:sldMkLst>
          <pc:docMk/>
          <pc:sldMk cId="2432378796" sldId="312"/>
        </pc:sldMkLst>
      </pc:sldChg>
      <pc:sldChg chg="add">
        <pc:chgData name="Cicone, Laura" userId="d60addc7-6562-4f44-a0de-68d71e52773b" providerId="ADAL" clId="{BC5BA4C5-7600-4C71-8E1A-7CC8F9E9056E}" dt="2022-11-15T14:04:02.615" v="20"/>
        <pc:sldMkLst>
          <pc:docMk/>
          <pc:sldMk cId="1462886753" sldId="313"/>
        </pc:sldMkLst>
      </pc:sldChg>
    </pc:docChg>
  </pc:docChgLst>
  <pc:docChgLst>
    <pc:chgData name="Costner, Bayley" userId="2a58abfe-bf9e-4cc1-9dde-744d7a979601" providerId="ADAL" clId="{38978715-2D85-45C4-A742-9D554F286F48}"/>
    <pc:docChg chg="delSld modSld">
      <pc:chgData name="Costner, Bayley" userId="2a58abfe-bf9e-4cc1-9dde-744d7a979601" providerId="ADAL" clId="{38978715-2D85-45C4-A742-9D554F286F48}" dt="2022-10-19T13:03:58.885" v="163" actId="14826"/>
      <pc:docMkLst>
        <pc:docMk/>
      </pc:docMkLst>
      <pc:sldChg chg="modSp">
        <pc:chgData name="Costner, Bayley" userId="2a58abfe-bf9e-4cc1-9dde-744d7a979601" providerId="ADAL" clId="{38978715-2D85-45C4-A742-9D554F286F48}" dt="2022-10-19T12:59:28.601" v="0"/>
        <pc:sldMkLst>
          <pc:docMk/>
          <pc:sldMk cId="1711352330" sldId="256"/>
        </pc:sldMkLst>
        <pc:spChg chg="mod">
          <ac:chgData name="Costner, Bayley" userId="2a58abfe-bf9e-4cc1-9dde-744d7a979601" providerId="ADAL" clId="{38978715-2D85-45C4-A742-9D554F286F48}" dt="2022-10-19T12:59:28.601" v="0"/>
          <ac:spMkLst>
            <pc:docMk/>
            <pc:sldMk cId="1711352330" sldId="256"/>
            <ac:spMk id="3" creationId="{931932A1-7454-4B78-B394-3713697727FA}"/>
          </ac:spMkLst>
        </pc:spChg>
      </pc:sldChg>
      <pc:sldChg chg="modNotes modNotesTx">
        <pc:chgData name="Costner, Bayley" userId="2a58abfe-bf9e-4cc1-9dde-744d7a979601" providerId="ADAL" clId="{38978715-2D85-45C4-A742-9D554F286F48}" dt="2022-10-19T12:59:40.599" v="10" actId="20577"/>
        <pc:sldMkLst>
          <pc:docMk/>
          <pc:sldMk cId="412258708" sldId="270"/>
        </pc:sldMkLst>
      </pc:sldChg>
      <pc:sldChg chg="modSp modNotes">
        <pc:chgData name="Costner, Bayley" userId="2a58abfe-bf9e-4cc1-9dde-744d7a979601" providerId="ADAL" clId="{38978715-2D85-45C4-A742-9D554F286F48}" dt="2022-10-19T12:59:28.601" v="0"/>
        <pc:sldMkLst>
          <pc:docMk/>
          <pc:sldMk cId="3380238284" sldId="273"/>
        </pc:sldMkLst>
        <pc:spChg chg="mod">
          <ac:chgData name="Costner, Bayley" userId="2a58abfe-bf9e-4cc1-9dde-744d7a979601" providerId="ADAL" clId="{38978715-2D85-45C4-A742-9D554F286F48}" dt="2022-10-19T12:59:28.601" v="0"/>
          <ac:spMkLst>
            <pc:docMk/>
            <pc:sldMk cId="3380238284" sldId="273"/>
            <ac:spMk id="4" creationId="{A3560EF0-DF41-40A6-889B-45B12E8526AE}"/>
          </ac:spMkLst>
        </pc:spChg>
      </pc:sldChg>
      <pc:sldChg chg="modSp">
        <pc:chgData name="Costner, Bayley" userId="2a58abfe-bf9e-4cc1-9dde-744d7a979601" providerId="ADAL" clId="{38978715-2D85-45C4-A742-9D554F286F48}" dt="2022-10-19T13:03:58.885" v="163" actId="14826"/>
        <pc:sldMkLst>
          <pc:docMk/>
          <pc:sldMk cId="3015444443" sldId="277"/>
        </pc:sldMkLst>
        <pc:picChg chg="mod">
          <ac:chgData name="Costner, Bayley" userId="2a58abfe-bf9e-4cc1-9dde-744d7a979601" providerId="ADAL" clId="{38978715-2D85-45C4-A742-9D554F286F48}" dt="2022-10-19T13:03:58.885" v="163" actId="14826"/>
          <ac:picMkLst>
            <pc:docMk/>
            <pc:sldMk cId="3015444443" sldId="277"/>
            <ac:picMk id="43" creationId="{DD6EEEF3-D319-415F-909E-729107BBC107}"/>
          </ac:picMkLst>
        </pc:picChg>
      </pc:sldChg>
      <pc:sldChg chg="modSp mod modNotes modNotesTx">
        <pc:chgData name="Costner, Bayley" userId="2a58abfe-bf9e-4cc1-9dde-744d7a979601" providerId="ADAL" clId="{38978715-2D85-45C4-A742-9D554F286F48}" dt="2022-10-19T13:03:09.760" v="161" actId="14826"/>
        <pc:sldMkLst>
          <pc:docMk/>
          <pc:sldMk cId="65851916" sldId="278"/>
        </pc:sldMkLst>
        <pc:spChg chg="mod">
          <ac:chgData name="Costner, Bayley" userId="2a58abfe-bf9e-4cc1-9dde-744d7a979601" providerId="ADAL" clId="{38978715-2D85-45C4-A742-9D554F286F48}" dt="2022-10-19T12:59:28.601" v="0"/>
          <ac:spMkLst>
            <pc:docMk/>
            <pc:sldMk cId="65851916" sldId="278"/>
            <ac:spMk id="4" creationId="{46BE5F69-E9BC-41C7-BF6B-EB4B224032B2}"/>
          </ac:spMkLst>
        </pc:spChg>
        <pc:spChg chg="mod">
          <ac:chgData name="Costner, Bayley" userId="2a58abfe-bf9e-4cc1-9dde-744d7a979601" providerId="ADAL" clId="{38978715-2D85-45C4-A742-9D554F286F48}" dt="2022-10-19T12:59:58.551" v="20" actId="20577"/>
          <ac:spMkLst>
            <pc:docMk/>
            <pc:sldMk cId="65851916" sldId="278"/>
            <ac:spMk id="27" creationId="{1CF04D93-3E9C-4C93-BD11-1AB334ECA8EC}"/>
          </ac:spMkLst>
        </pc:spChg>
        <pc:spChg chg="mod">
          <ac:chgData name="Costner, Bayley" userId="2a58abfe-bf9e-4cc1-9dde-744d7a979601" providerId="ADAL" clId="{38978715-2D85-45C4-A742-9D554F286F48}" dt="2022-10-19T13:00:04.167" v="25" actId="20577"/>
          <ac:spMkLst>
            <pc:docMk/>
            <pc:sldMk cId="65851916" sldId="278"/>
            <ac:spMk id="28" creationId="{4A74CDCB-94E0-4602-A364-BEBAB933C949}"/>
          </ac:spMkLst>
        </pc:spChg>
        <pc:spChg chg="mod">
          <ac:chgData name="Costner, Bayley" userId="2a58abfe-bf9e-4cc1-9dde-744d7a979601" providerId="ADAL" clId="{38978715-2D85-45C4-A742-9D554F286F48}" dt="2022-10-19T13:00:09.957" v="30" actId="20577"/>
          <ac:spMkLst>
            <pc:docMk/>
            <pc:sldMk cId="65851916" sldId="278"/>
            <ac:spMk id="29" creationId="{C1505505-BB78-40E3-B8B6-4C8BE22EB53C}"/>
          </ac:spMkLst>
        </pc:spChg>
        <pc:spChg chg="mod">
          <ac:chgData name="Costner, Bayley" userId="2a58abfe-bf9e-4cc1-9dde-744d7a979601" providerId="ADAL" clId="{38978715-2D85-45C4-A742-9D554F286F48}" dt="2022-10-19T12:59:53.340" v="15" actId="20577"/>
          <ac:spMkLst>
            <pc:docMk/>
            <pc:sldMk cId="65851916" sldId="278"/>
            <ac:spMk id="34" creationId="{37703234-D993-4C43-91A3-E55AA7BD1D32}"/>
          </ac:spMkLst>
        </pc:spChg>
        <pc:picChg chg="mod">
          <ac:chgData name="Costner, Bayley" userId="2a58abfe-bf9e-4cc1-9dde-744d7a979601" providerId="ADAL" clId="{38978715-2D85-45C4-A742-9D554F286F48}" dt="2022-10-19T13:02:31.392" v="160" actId="14826"/>
          <ac:picMkLst>
            <pc:docMk/>
            <pc:sldMk cId="65851916" sldId="278"/>
            <ac:picMk id="23" creationId="{AE1DD9CA-8F8E-43F8-AB52-DC6B3C9FD08B}"/>
          </ac:picMkLst>
        </pc:picChg>
        <pc:picChg chg="mod">
          <ac:chgData name="Costner, Bayley" userId="2a58abfe-bf9e-4cc1-9dde-744d7a979601" providerId="ADAL" clId="{38978715-2D85-45C4-A742-9D554F286F48}" dt="2022-10-19T13:03:09.760" v="161" actId="14826"/>
          <ac:picMkLst>
            <pc:docMk/>
            <pc:sldMk cId="65851916" sldId="278"/>
            <ac:picMk id="25" creationId="{7133D1E7-FA07-44D0-9EB0-EA49F78B8931}"/>
          </ac:picMkLst>
        </pc:picChg>
      </pc:sldChg>
      <pc:sldChg chg="modNotes">
        <pc:chgData name="Costner, Bayley" userId="2a58abfe-bf9e-4cc1-9dde-744d7a979601" providerId="ADAL" clId="{38978715-2D85-45C4-A742-9D554F286F48}" dt="2022-10-19T12:59:28.601" v="0"/>
        <pc:sldMkLst>
          <pc:docMk/>
          <pc:sldMk cId="3393598430" sldId="286"/>
        </pc:sldMkLst>
      </pc:sldChg>
      <pc:sldChg chg="del">
        <pc:chgData name="Costner, Bayley" userId="2a58abfe-bf9e-4cc1-9dde-744d7a979601" providerId="ADAL" clId="{38978715-2D85-45C4-A742-9D554F286F48}" dt="2022-10-19T13:03:23.413" v="162" actId="2696"/>
        <pc:sldMkLst>
          <pc:docMk/>
          <pc:sldMk cId="848908219" sldId="295"/>
        </pc:sldMkLst>
      </pc:sldChg>
      <pc:sldChg chg="del">
        <pc:chgData name="Costner, Bayley" userId="2a58abfe-bf9e-4cc1-9dde-744d7a979601" providerId="ADAL" clId="{38978715-2D85-45C4-A742-9D554F286F48}" dt="2022-10-19T13:03:23.413" v="162" actId="2696"/>
        <pc:sldMkLst>
          <pc:docMk/>
          <pc:sldMk cId="2857163895" sldId="296"/>
        </pc:sldMkLst>
      </pc:sldChg>
      <pc:sldChg chg="del">
        <pc:chgData name="Costner, Bayley" userId="2a58abfe-bf9e-4cc1-9dde-744d7a979601" providerId="ADAL" clId="{38978715-2D85-45C4-A742-9D554F286F48}" dt="2022-10-19T13:03:23.413" v="162" actId="2696"/>
        <pc:sldMkLst>
          <pc:docMk/>
          <pc:sldMk cId="2730844521" sldId="297"/>
        </pc:sldMkLst>
      </pc:sldChg>
      <pc:sldChg chg="del">
        <pc:chgData name="Costner, Bayley" userId="2a58abfe-bf9e-4cc1-9dde-744d7a979601" providerId="ADAL" clId="{38978715-2D85-45C4-A742-9D554F286F48}" dt="2022-10-19T13:03:23.413" v="162" actId="2696"/>
        <pc:sldMkLst>
          <pc:docMk/>
          <pc:sldMk cId="1909763988" sldId="298"/>
        </pc:sldMkLst>
      </pc:sldChg>
      <pc:sldChg chg="del">
        <pc:chgData name="Costner, Bayley" userId="2a58abfe-bf9e-4cc1-9dde-744d7a979601" providerId="ADAL" clId="{38978715-2D85-45C4-A742-9D554F286F48}" dt="2022-10-19T13:03:23.413" v="162" actId="2696"/>
        <pc:sldMkLst>
          <pc:docMk/>
          <pc:sldMk cId="3656542971" sldId="299"/>
        </pc:sldMkLst>
      </pc:sldChg>
      <pc:sldChg chg="del">
        <pc:chgData name="Costner, Bayley" userId="2a58abfe-bf9e-4cc1-9dde-744d7a979601" providerId="ADAL" clId="{38978715-2D85-45C4-A742-9D554F286F48}" dt="2022-10-19T13:03:23.413" v="162" actId="2696"/>
        <pc:sldMkLst>
          <pc:docMk/>
          <pc:sldMk cId="1174635175" sldId="300"/>
        </pc:sldMkLst>
      </pc:sldChg>
      <pc:sldChg chg="modSp">
        <pc:chgData name="Costner, Bayley" userId="2a58abfe-bf9e-4cc1-9dde-744d7a979601" providerId="ADAL" clId="{38978715-2D85-45C4-A742-9D554F286F48}" dt="2022-10-19T12:59:28.601" v="0"/>
        <pc:sldMkLst>
          <pc:docMk/>
          <pc:sldMk cId="1002511331" sldId="302"/>
        </pc:sldMkLst>
        <pc:spChg chg="mod">
          <ac:chgData name="Costner, Bayley" userId="2a58abfe-bf9e-4cc1-9dde-744d7a979601" providerId="ADAL" clId="{38978715-2D85-45C4-A742-9D554F286F48}" dt="2022-10-19T12:59:28.601" v="0"/>
          <ac:spMkLst>
            <pc:docMk/>
            <pc:sldMk cId="1002511331" sldId="302"/>
            <ac:spMk id="4" creationId="{46BE5F69-E9BC-41C7-BF6B-EB4B224032B2}"/>
          </ac:spMkLst>
        </pc:spChg>
      </pc:sldChg>
    </pc:docChg>
  </pc:docChgLst>
  <pc:docChgLst>
    <pc:chgData name="Filaroski, Taylor" userId="808e8b38-dcd7-4790-8255-e9ab0a59a131" providerId="ADAL" clId="{CFD761CF-84EE-40F9-B417-D4C619D45031}"/>
    <pc:docChg chg="undo redo custSel modSld">
      <pc:chgData name="Filaroski, Taylor" userId="808e8b38-dcd7-4790-8255-e9ab0a59a131" providerId="ADAL" clId="{CFD761CF-84EE-40F9-B417-D4C619D45031}" dt="2022-11-07T22:04:19.053" v="27" actId="20577"/>
      <pc:docMkLst>
        <pc:docMk/>
      </pc:docMkLst>
      <pc:sldChg chg="modSp mod">
        <pc:chgData name="Filaroski, Taylor" userId="808e8b38-dcd7-4790-8255-e9ab0a59a131" providerId="ADAL" clId="{CFD761CF-84EE-40F9-B417-D4C619D45031}" dt="2022-11-07T22:03:10.766" v="21" actId="20577"/>
        <pc:sldMkLst>
          <pc:docMk/>
          <pc:sldMk cId="1711352330" sldId="256"/>
        </pc:sldMkLst>
        <pc:spChg chg="mod">
          <ac:chgData name="Filaroski, Taylor" userId="808e8b38-dcd7-4790-8255-e9ab0a59a131" providerId="ADAL" clId="{CFD761CF-84EE-40F9-B417-D4C619D45031}" dt="2022-11-07T22:03:10.766" v="21" actId="20577"/>
          <ac:spMkLst>
            <pc:docMk/>
            <pc:sldMk cId="1711352330" sldId="256"/>
            <ac:spMk id="3" creationId="{931932A1-7454-4B78-B394-3713697727FA}"/>
          </ac:spMkLst>
        </pc:spChg>
      </pc:sldChg>
      <pc:sldChg chg="modNotesTx">
        <pc:chgData name="Filaroski, Taylor" userId="808e8b38-dcd7-4790-8255-e9ab0a59a131" providerId="ADAL" clId="{CFD761CF-84EE-40F9-B417-D4C619D45031}" dt="2022-11-07T22:04:05.728" v="24" actId="20577"/>
        <pc:sldMkLst>
          <pc:docMk/>
          <pc:sldMk cId="412258708" sldId="270"/>
        </pc:sldMkLst>
      </pc:sldChg>
      <pc:sldChg chg="modNotesTx">
        <pc:chgData name="Filaroski, Taylor" userId="808e8b38-dcd7-4790-8255-e9ab0a59a131" providerId="ADAL" clId="{CFD761CF-84EE-40F9-B417-D4C619D45031}" dt="2022-11-07T22:04:19.053" v="27" actId="20577"/>
        <pc:sldMkLst>
          <pc:docMk/>
          <pc:sldMk cId="3380238284" sldId="273"/>
        </pc:sldMkLst>
      </pc:sldChg>
      <pc:sldChg chg="modSp mod">
        <pc:chgData name="Filaroski, Taylor" userId="808e8b38-dcd7-4790-8255-e9ab0a59a131" providerId="ADAL" clId="{CFD761CF-84EE-40F9-B417-D4C619D45031}" dt="2022-10-27T14:21:21.203" v="20" actId="18131"/>
        <pc:sldMkLst>
          <pc:docMk/>
          <pc:sldMk cId="3015444443" sldId="277"/>
        </pc:sldMkLst>
        <pc:picChg chg="mod modCrop">
          <ac:chgData name="Filaroski, Taylor" userId="808e8b38-dcd7-4790-8255-e9ab0a59a131" providerId="ADAL" clId="{CFD761CF-84EE-40F9-B417-D4C619D45031}" dt="2022-10-27T14:21:21.203" v="20" actId="18131"/>
          <ac:picMkLst>
            <pc:docMk/>
            <pc:sldMk cId="3015444443" sldId="277"/>
            <ac:picMk id="43" creationId="{DD6EEEF3-D319-415F-909E-729107BBC107}"/>
          </ac:picMkLst>
        </pc:picChg>
      </pc:sldChg>
      <pc:sldChg chg="modSp mod modNotesTx">
        <pc:chgData name="Filaroski, Taylor" userId="808e8b38-dcd7-4790-8255-e9ab0a59a131" providerId="ADAL" clId="{CFD761CF-84EE-40F9-B417-D4C619D45031}" dt="2022-11-07T22:04:14.222" v="26" actId="20577"/>
        <pc:sldMkLst>
          <pc:docMk/>
          <pc:sldMk cId="65851916" sldId="278"/>
        </pc:sldMkLst>
        <pc:spChg chg="mod">
          <ac:chgData name="Filaroski, Taylor" userId="808e8b38-dcd7-4790-8255-e9ab0a59a131" providerId="ADAL" clId="{CFD761CF-84EE-40F9-B417-D4C619D45031}" dt="2022-11-07T22:04:10.531" v="25" actId="20577"/>
          <ac:spMkLst>
            <pc:docMk/>
            <pc:sldMk cId="65851916" sldId="278"/>
            <ac:spMk id="4" creationId="{46BE5F69-E9BC-41C7-BF6B-EB4B224032B2}"/>
          </ac:spMkLst>
        </pc:spChg>
        <pc:picChg chg="mod modCrop">
          <ac:chgData name="Filaroski, Taylor" userId="808e8b38-dcd7-4790-8255-e9ab0a59a131" providerId="ADAL" clId="{CFD761CF-84EE-40F9-B417-D4C619D45031}" dt="2022-10-27T14:19:55.306" v="17" actId="18131"/>
          <ac:picMkLst>
            <pc:docMk/>
            <pc:sldMk cId="65851916" sldId="278"/>
            <ac:picMk id="23" creationId="{AE1DD9CA-8F8E-43F8-AB52-DC6B3C9FD08B}"/>
          </ac:picMkLst>
        </pc:picChg>
        <pc:picChg chg="mod modCrop">
          <ac:chgData name="Filaroski, Taylor" userId="808e8b38-dcd7-4790-8255-e9ab0a59a131" providerId="ADAL" clId="{CFD761CF-84EE-40F9-B417-D4C619D45031}" dt="2022-10-27T14:18:55.837" v="13" actId="18131"/>
          <ac:picMkLst>
            <pc:docMk/>
            <pc:sldMk cId="65851916" sldId="278"/>
            <ac:picMk id="25" creationId="{7133D1E7-FA07-44D0-9EB0-EA49F78B8931}"/>
          </ac:picMkLst>
        </pc:picChg>
      </pc:sldChg>
      <pc:sldChg chg="modNotesTx">
        <pc:chgData name="Filaroski, Taylor" userId="808e8b38-dcd7-4790-8255-e9ab0a59a131" providerId="ADAL" clId="{CFD761CF-84EE-40F9-B417-D4C619D45031}" dt="2022-11-07T22:03:56.267" v="22" actId="20577"/>
        <pc:sldMkLst>
          <pc:docMk/>
          <pc:sldMk cId="3393598430" sldId="286"/>
        </pc:sldMkLst>
      </pc:sldChg>
      <pc:sldChg chg="modSp mod">
        <pc:chgData name="Filaroski, Taylor" userId="808e8b38-dcd7-4790-8255-e9ab0a59a131" providerId="ADAL" clId="{CFD761CF-84EE-40F9-B417-D4C619D45031}" dt="2022-11-07T22:04:01.261" v="23" actId="20577"/>
        <pc:sldMkLst>
          <pc:docMk/>
          <pc:sldMk cId="1002511331" sldId="302"/>
        </pc:sldMkLst>
        <pc:spChg chg="mod">
          <ac:chgData name="Filaroski, Taylor" userId="808e8b38-dcd7-4790-8255-e9ab0a59a131" providerId="ADAL" clId="{CFD761CF-84EE-40F9-B417-D4C619D45031}" dt="2022-11-07T22:04:01.261" v="23" actId="20577"/>
          <ac:spMkLst>
            <pc:docMk/>
            <pc:sldMk cId="1002511331" sldId="302"/>
            <ac:spMk id="4" creationId="{46BE5F69-E9BC-41C7-BF6B-EB4B224032B2}"/>
          </ac:spMkLst>
        </pc:spChg>
      </pc:sldChg>
    </pc:docChg>
  </pc:docChgLst>
  <pc:docChgLst>
    <pc:chgData name="Merry, Meg" userId="52abaa17-2ab0-4519-8e41-45b524f6a3b3" providerId="ADAL" clId="{22752CF2-6668-45E0-B913-D2F913E6C6FF}"/>
    <pc:docChg chg="modSld">
      <pc:chgData name="Merry, Meg" userId="52abaa17-2ab0-4519-8e41-45b524f6a3b3" providerId="ADAL" clId="{22752CF2-6668-45E0-B913-D2F913E6C6FF}" dt="2022-11-08T18:31:02.039" v="2" actId="255"/>
      <pc:docMkLst>
        <pc:docMk/>
      </pc:docMkLst>
      <pc:sldChg chg="modSp mod">
        <pc:chgData name="Merry, Meg" userId="52abaa17-2ab0-4519-8e41-45b524f6a3b3" providerId="ADAL" clId="{22752CF2-6668-45E0-B913-D2F913E6C6FF}" dt="2022-11-08T18:30:57.697" v="1" actId="255"/>
        <pc:sldMkLst>
          <pc:docMk/>
          <pc:sldMk cId="1102559366" sldId="274"/>
        </pc:sldMkLst>
        <pc:spChg chg="mod">
          <ac:chgData name="Merry, Meg" userId="52abaa17-2ab0-4519-8e41-45b524f6a3b3" providerId="ADAL" clId="{22752CF2-6668-45E0-B913-D2F913E6C6FF}" dt="2022-11-08T18:30:57.697" v="1" actId="255"/>
          <ac:spMkLst>
            <pc:docMk/>
            <pc:sldMk cId="1102559366" sldId="274"/>
            <ac:spMk id="44" creationId="{E46410AA-9335-4C3E-AEEE-43614C70E64D}"/>
          </ac:spMkLst>
        </pc:spChg>
      </pc:sldChg>
      <pc:sldChg chg="modSp mod">
        <pc:chgData name="Merry, Meg" userId="52abaa17-2ab0-4519-8e41-45b524f6a3b3" providerId="ADAL" clId="{22752CF2-6668-45E0-B913-D2F913E6C6FF}" dt="2022-11-08T18:31:02.039" v="2" actId="255"/>
        <pc:sldMkLst>
          <pc:docMk/>
          <pc:sldMk cId="3015444443" sldId="277"/>
        </pc:sldMkLst>
        <pc:spChg chg="mod">
          <ac:chgData name="Merry, Meg" userId="52abaa17-2ab0-4519-8e41-45b524f6a3b3" providerId="ADAL" clId="{22752CF2-6668-45E0-B913-D2F913E6C6FF}" dt="2022-11-08T18:31:02.039" v="2" actId="255"/>
          <ac:spMkLst>
            <pc:docMk/>
            <pc:sldMk cId="3015444443" sldId="277"/>
            <ac:spMk id="34" creationId="{49BEB672-5087-49D5-925B-410D7FCB2E0D}"/>
          </ac:spMkLst>
        </pc:spChg>
      </pc:sldChg>
      <pc:sldChg chg="modSp mod">
        <pc:chgData name="Merry, Meg" userId="52abaa17-2ab0-4519-8e41-45b524f6a3b3" providerId="ADAL" clId="{22752CF2-6668-45E0-B913-D2F913E6C6FF}" dt="2022-11-08T18:30:30.742" v="0" actId="20577"/>
        <pc:sldMkLst>
          <pc:docMk/>
          <pc:sldMk cId="1002511331" sldId="302"/>
        </pc:sldMkLst>
        <pc:spChg chg="mod">
          <ac:chgData name="Merry, Meg" userId="52abaa17-2ab0-4519-8e41-45b524f6a3b3" providerId="ADAL" clId="{22752CF2-6668-45E0-B913-D2F913E6C6FF}" dt="2022-11-08T18:30:30.742" v="0" actId="20577"/>
          <ac:spMkLst>
            <pc:docMk/>
            <pc:sldMk cId="1002511331" sldId="302"/>
            <ac:spMk id="4" creationId="{46BE5F69-E9BC-41C7-BF6B-EB4B224032B2}"/>
          </ac:spMkLst>
        </pc:spChg>
      </pc:sldChg>
    </pc:docChg>
  </pc:docChgLst>
  <pc:docChgLst>
    <pc:chgData name="Gibson, Thomas" userId="4b42d18a-f5dd-45ad-b5f3-020bdeec964b" providerId="ADAL" clId="{5E63E27E-FF3E-4B0B-8D5B-89B24E45C420}"/>
    <pc:docChg chg="modSld">
      <pc:chgData name="Gibson, Thomas" userId="4b42d18a-f5dd-45ad-b5f3-020bdeec964b" providerId="ADAL" clId="{5E63E27E-FF3E-4B0B-8D5B-89B24E45C420}" dt="2022-11-16T19:11:11.621" v="0"/>
      <pc:docMkLst>
        <pc:docMk/>
      </pc:docMkLst>
      <pc:sldChg chg="modNotesTx">
        <pc:chgData name="Gibson, Thomas" userId="4b42d18a-f5dd-45ad-b5f3-020bdeec964b" providerId="ADAL" clId="{5E63E27E-FF3E-4B0B-8D5B-89B24E45C420}" dt="2022-11-16T19:11:11.621" v="0"/>
        <pc:sldMkLst>
          <pc:docMk/>
          <pc:sldMk cId="1147397701" sldId="311"/>
        </pc:sldMkLst>
      </pc:sldChg>
    </pc:docChg>
  </pc:docChgLst>
  <pc:docChgLst>
    <pc:chgData name="Sheth, Rohan" userId="0b6da9f0-4e13-4f6a-80ee-55c9a7700dcb" providerId="ADAL" clId="{60B0E345-0979-4B31-9F49-15A48BEDB1D4}"/>
    <pc:docChg chg="custSel modSld">
      <pc:chgData name="Sheth, Rohan" userId="0b6da9f0-4e13-4f6a-80ee-55c9a7700dcb" providerId="ADAL" clId="{60B0E345-0979-4B31-9F49-15A48BEDB1D4}" dt="2022-12-07T20:50:37.107" v="45"/>
      <pc:docMkLst>
        <pc:docMk/>
      </pc:docMkLst>
      <pc:sldChg chg="modNotesTx">
        <pc:chgData name="Sheth, Rohan" userId="0b6da9f0-4e13-4f6a-80ee-55c9a7700dcb" providerId="ADAL" clId="{60B0E345-0979-4B31-9F49-15A48BEDB1D4}" dt="2022-10-28T14:35:14.893" v="10" actId="20577"/>
        <pc:sldMkLst>
          <pc:docMk/>
          <pc:sldMk cId="1711352330" sldId="256"/>
        </pc:sldMkLst>
      </pc:sldChg>
      <pc:sldChg chg="addSp delSp modSp mod modAnim modNotesTx">
        <pc:chgData name="Sheth, Rohan" userId="0b6da9f0-4e13-4f6a-80ee-55c9a7700dcb" providerId="ADAL" clId="{60B0E345-0979-4B31-9F49-15A48BEDB1D4}" dt="2022-10-28T14:35:36.065" v="18" actId="20577"/>
        <pc:sldMkLst>
          <pc:docMk/>
          <pc:sldMk cId="3380238284" sldId="273"/>
        </pc:sldMkLst>
        <pc:spChg chg="add del mod">
          <ac:chgData name="Sheth, Rohan" userId="0b6da9f0-4e13-4f6a-80ee-55c9a7700dcb" providerId="ADAL" clId="{60B0E345-0979-4B31-9F49-15A48BEDB1D4}" dt="2022-10-28T14:35:23.213" v="12" actId="478"/>
          <ac:spMkLst>
            <pc:docMk/>
            <pc:sldMk cId="3380238284" sldId="273"/>
            <ac:spMk id="3" creationId="{04218645-0902-46D0-B1F5-C280AEA1EDEE}"/>
          </ac:spMkLst>
        </pc:spChg>
        <pc:spChg chg="del">
          <ac:chgData name="Sheth, Rohan" userId="0b6da9f0-4e13-4f6a-80ee-55c9a7700dcb" providerId="ADAL" clId="{60B0E345-0979-4B31-9F49-15A48BEDB1D4}" dt="2022-10-28T14:35:22.658" v="11" actId="478"/>
          <ac:spMkLst>
            <pc:docMk/>
            <pc:sldMk cId="3380238284" sldId="273"/>
            <ac:spMk id="4" creationId="{A3560EF0-DF41-40A6-889B-45B12E8526AE}"/>
          </ac:spMkLst>
        </pc:spChg>
        <pc:spChg chg="del">
          <ac:chgData name="Sheth, Rohan" userId="0b6da9f0-4e13-4f6a-80ee-55c9a7700dcb" providerId="ADAL" clId="{60B0E345-0979-4B31-9F49-15A48BEDB1D4}" dt="2022-10-28T14:35:24.431" v="13" actId="478"/>
          <ac:spMkLst>
            <pc:docMk/>
            <pc:sldMk cId="3380238284" sldId="273"/>
            <ac:spMk id="5" creationId="{586496FA-FBA1-4991-B52E-BEE6274D1B8E}"/>
          </ac:spMkLst>
        </pc:spChg>
        <pc:spChg chg="add del mod">
          <ac:chgData name="Sheth, Rohan" userId="0b6da9f0-4e13-4f6a-80ee-55c9a7700dcb" providerId="ADAL" clId="{60B0E345-0979-4B31-9F49-15A48BEDB1D4}" dt="2022-10-28T14:35:25.661" v="14" actId="478"/>
          <ac:spMkLst>
            <pc:docMk/>
            <pc:sldMk cId="3380238284" sldId="273"/>
            <ac:spMk id="7" creationId="{36DC39EA-7454-4719-A861-318142DBF956}"/>
          </ac:spMkLst>
        </pc:spChg>
        <pc:picChg chg="add mod">
          <ac:chgData name="Sheth, Rohan" userId="0b6da9f0-4e13-4f6a-80ee-55c9a7700dcb" providerId="ADAL" clId="{60B0E345-0979-4B31-9F49-15A48BEDB1D4}" dt="2022-10-28T14:35:32.964" v="17" actId="1076"/>
          <ac:picMkLst>
            <pc:docMk/>
            <pc:sldMk cId="3380238284" sldId="273"/>
            <ac:picMk id="8" creationId="{013303CF-81C9-4135-A400-3C95C76126B6}"/>
          </ac:picMkLst>
        </pc:picChg>
      </pc:sldChg>
      <pc:sldChg chg="modNotesTx">
        <pc:chgData name="Sheth, Rohan" userId="0b6da9f0-4e13-4f6a-80ee-55c9a7700dcb" providerId="ADAL" clId="{60B0E345-0979-4B31-9F49-15A48BEDB1D4}" dt="2022-11-07T15:29:18.873" v="43" actId="20577"/>
        <pc:sldMkLst>
          <pc:docMk/>
          <pc:sldMk cId="65851916" sldId="278"/>
        </pc:sldMkLst>
      </pc:sldChg>
      <pc:sldChg chg="addSp delSp modSp mod">
        <pc:chgData name="Sheth, Rohan" userId="0b6da9f0-4e13-4f6a-80ee-55c9a7700dcb" providerId="ADAL" clId="{60B0E345-0979-4B31-9F49-15A48BEDB1D4}" dt="2022-12-07T20:50:37.107" v="45"/>
        <pc:sldMkLst>
          <pc:docMk/>
          <pc:sldMk cId="1292581513" sldId="306"/>
        </pc:sldMkLst>
        <pc:picChg chg="del">
          <ac:chgData name="Sheth, Rohan" userId="0b6da9f0-4e13-4f6a-80ee-55c9a7700dcb" providerId="ADAL" clId="{60B0E345-0979-4B31-9F49-15A48BEDB1D4}" dt="2022-12-07T20:50:36.744" v="44" actId="478"/>
          <ac:picMkLst>
            <pc:docMk/>
            <pc:sldMk cId="1292581513" sldId="306"/>
            <ac:picMk id="3" creationId="{D82025A8-C9E6-4796-9C09-8C2D1EE75679}"/>
          </ac:picMkLst>
        </pc:picChg>
        <pc:picChg chg="add mod">
          <ac:chgData name="Sheth, Rohan" userId="0b6da9f0-4e13-4f6a-80ee-55c9a7700dcb" providerId="ADAL" clId="{60B0E345-0979-4B31-9F49-15A48BEDB1D4}" dt="2022-12-07T20:50:37.107" v="45"/>
          <ac:picMkLst>
            <pc:docMk/>
            <pc:sldMk cId="1292581513" sldId="306"/>
            <ac:picMk id="11" creationId="{AFE3A798-A9C8-4F2D-B198-1A35CFD0E6A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Naples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Naples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Naples Airport created 5,454 jobs earning $261 million in payroll, contributed $427 million in value added, and generated a total economic impact (output) of $781 million.</a:t>
            </a:r>
          </a:p>
          <a:p>
            <a:endParaRPr lang="en-US" dirty="0"/>
          </a:p>
          <a:p>
            <a:r>
              <a:rPr lang="en-US" dirty="0"/>
              <a:t>This includes direct impacts of 3,286 jobs earning $149 million in payroll, contributing $231 million in value added, and generating a total economic impact (output) of $415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2,168 jobs earning $113 million in payroll, contributing $196 million in value added, and generating a total economic impact (output) of $366 million.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Naples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18</a:t>
            </a:fld>
            <a:endParaRPr lang="en-US"/>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19</a:t>
            </a:fld>
            <a:endParaRPr lang="en-US"/>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fld id="{2A6956F3-3C78-4106-836F-16ABCDE1EF7B}" type="slidenum">
              <a:rPr lang="en-US" smtClean="0"/>
              <a:t>20</a:t>
            </a:fld>
            <a:endParaRPr lang="en-US"/>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85.png"/><Relationship Id="rId7" Type="http://schemas.openxmlformats.org/officeDocument/2006/relationships/image" Target="../media/image19.svg"/><Relationship Id="rId12" Type="http://schemas.openxmlformats.org/officeDocument/2006/relationships/image" Target="../media/image9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90.png"/><Relationship Id="rId5" Type="http://schemas.openxmlformats.org/officeDocument/2006/relationships/image" Target="../media/image87.jpeg"/><Relationship Id="rId10" Type="http://schemas.openxmlformats.org/officeDocument/2006/relationships/image" Target="../media/image89.svg"/><Relationship Id="rId4" Type="http://schemas.openxmlformats.org/officeDocument/2006/relationships/image" Target="../media/image86.svg"/><Relationship Id="rId9" Type="http://schemas.openxmlformats.org/officeDocument/2006/relationships/image" Target="../media/image88.png"/></Relationships>
</file>

<file path=ppt/slides/_rels/slide20.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4.svg"/><Relationship Id="rId3" Type="http://schemas.openxmlformats.org/officeDocument/2006/relationships/image" Target="../media/image92.jpeg"/><Relationship Id="rId7" Type="http://schemas.openxmlformats.org/officeDocument/2006/relationships/image" Target="../media/image78.png"/><Relationship Id="rId12" Type="http://schemas.openxmlformats.org/officeDocument/2006/relationships/image" Target="../media/image8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82.svg"/><Relationship Id="rId5" Type="http://schemas.openxmlformats.org/officeDocument/2006/relationships/image" Target="../media/image16.png"/><Relationship Id="rId10" Type="http://schemas.openxmlformats.org/officeDocument/2006/relationships/image" Target="../media/image81.png"/><Relationship Id="rId4" Type="http://schemas.openxmlformats.org/officeDocument/2006/relationships/image" Target="../media/image93.jpeg"/><Relationship Id="rId9" Type="http://schemas.openxmlformats.org/officeDocument/2006/relationships/image" Target="../media/image80.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4.jpeg"/><Relationship Id="rId7" Type="http://schemas.openxmlformats.org/officeDocument/2006/relationships/image" Target="../media/image65.svg"/><Relationship Id="rId12" Type="http://schemas.openxmlformats.org/officeDocument/2006/relationships/image" Target="../media/image95.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Naples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AFE3A798-A9C8-4F2D-B198-1A35CFD0E6A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292581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978953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903029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Naples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884" t="1337" r="8918" b="1001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Naples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$261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$427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$781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5,454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2180" t="-922" r="31838" b="922"/>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PF">
            <a:hlinkClick r:id="" action="ppaction://media"/>
            <a:extLst>
              <a:ext uri="{FF2B5EF4-FFF2-40B4-BE49-F238E27FC236}">
                <a16:creationId xmlns:a16="http://schemas.microsoft.com/office/drawing/2014/main" id="{013303CF-81C9-4135-A400-3C95C76126B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48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756127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algn="ctr"/>
            <a:r>
              <a:rPr lang="en-US" sz="2500" b="1">
                <a:solidFill>
                  <a:schemeClr val="accent1"/>
                </a:solidFill>
              </a:rPr>
              <a:t>700,738</a:t>
            </a:r>
          </a:p>
          <a:p>
            <a:pPr algn="ctr"/>
            <a:r>
              <a:rPr lang="en-US" sz="1600">
                <a:solidFill>
                  <a:schemeClr val="accent1"/>
                </a:solidFill>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algn="ctr"/>
            <a:r>
              <a:rPr lang="en-US" sz="2500" b="1">
                <a:solidFill>
                  <a:schemeClr val="accent1"/>
                </a:solidFill>
              </a:rPr>
              <a:t>$150.0 Billion</a:t>
            </a:r>
          </a:p>
          <a:p>
            <a:pPr algn="ctr"/>
            <a:r>
              <a:rPr lang="en-US" sz="1600">
                <a:solidFill>
                  <a:schemeClr val="accent1"/>
                </a:solidFill>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algn="ctr"/>
            <a:r>
              <a:rPr lang="en-US" sz="2500" b="1">
                <a:solidFill>
                  <a:schemeClr val="accent1"/>
                </a:solidFill>
              </a:rPr>
              <a:t>$44.7 Billion</a:t>
            </a:r>
          </a:p>
          <a:p>
            <a:pPr algn="ctr"/>
            <a:r>
              <a:rPr lang="en-US" sz="1600">
                <a:solidFill>
                  <a:schemeClr val="accent1"/>
                </a:solidFill>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algn="ctr"/>
            <a:r>
              <a:rPr lang="en-US" sz="2500" b="1" dirty="0">
                <a:solidFill>
                  <a:schemeClr val="accent1"/>
                </a:solidFill>
              </a:rPr>
              <a:t>$75.4 Billion</a:t>
            </a:r>
          </a:p>
          <a:p>
            <a:pPr algn="ctr"/>
            <a:r>
              <a:rPr lang="en-US" sz="1600" dirty="0">
                <a:solidFill>
                  <a:schemeClr val="accent1"/>
                </a:solidFill>
              </a:rPr>
              <a:t>VALUE ADDED</a:t>
            </a:r>
          </a:p>
        </p:txBody>
      </p:sp>
    </p:spTree>
    <p:extLst>
      <p:ext uri="{BB962C8B-B14F-4D97-AF65-F5344CB8AC3E}">
        <p14:creationId xmlns:p14="http://schemas.microsoft.com/office/powerpoint/2010/main" val="39203224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5">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algn="ctr"/>
            <a:r>
              <a:rPr lang="en-US" sz="2500" b="1" dirty="0">
                <a:solidFill>
                  <a:schemeClr val="accent1"/>
                </a:solidFill>
              </a:rPr>
              <a:t>142,000</a:t>
            </a:r>
          </a:p>
          <a:p>
            <a:pPr algn="ctr"/>
            <a:r>
              <a:rPr lang="en-US" sz="1600" dirty="0">
                <a:solidFill>
                  <a:schemeClr val="accent1"/>
                </a:solidFill>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algn="ctr"/>
            <a:r>
              <a:rPr lang="en-US" sz="2500" b="1">
                <a:solidFill>
                  <a:schemeClr val="accent1"/>
                </a:solidFill>
              </a:rPr>
              <a:t>$12.9 Billion</a:t>
            </a:r>
          </a:p>
          <a:p>
            <a:pPr algn="ctr"/>
            <a:r>
              <a:rPr lang="en-US" sz="1600">
                <a:solidFill>
                  <a:schemeClr val="accent1"/>
                </a:solidFill>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algn="ctr"/>
            <a:r>
              <a:rPr lang="en-US" sz="2500" b="1" dirty="0">
                <a:solidFill>
                  <a:schemeClr val="accent1"/>
                </a:solidFill>
              </a:rPr>
              <a:t>$9.6 Billion</a:t>
            </a:r>
          </a:p>
          <a:p>
            <a:pPr algn="ctr"/>
            <a:r>
              <a:rPr lang="en-US" sz="1600" dirty="0">
                <a:solidFill>
                  <a:schemeClr val="accent1"/>
                </a:solidFill>
              </a:rPr>
              <a:t>PAYROLL</a:t>
            </a:r>
          </a:p>
        </p:txBody>
      </p:sp>
    </p:spTree>
    <p:extLst>
      <p:ext uri="{BB962C8B-B14F-4D97-AF65-F5344CB8AC3E}">
        <p14:creationId xmlns:p14="http://schemas.microsoft.com/office/powerpoint/2010/main" val="11473977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a:lnSpc>
                <a:spcPct val="100000"/>
              </a:lnSpc>
              <a:spcBef>
                <a:spcPts val="1050"/>
              </a:spcBef>
            </a:pPr>
            <a:r>
              <a:rPr lang="en-US" sz="2200" spc="-5">
                <a:solidFill>
                  <a:schemeClr val="bg1"/>
                </a:solidFill>
                <a:latin typeface="Arial" panose="020B0604020202020204" pitchFamily="34" charset="0"/>
                <a:cs typeface="Arial" panose="020B0604020202020204" pitchFamily="34" charset="0"/>
              </a:rPr>
              <a:t>Assessment of the total number of industries that are partially or totally aviation-dependent</a:t>
            </a:r>
            <a:endParaRPr lang="en-US" sz="220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3">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4">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algn="ctr"/>
            <a:r>
              <a:rPr lang="en-US" sz="2500" b="1" dirty="0">
                <a:solidFill>
                  <a:schemeClr val="accent1"/>
                </a:solidFill>
              </a:rPr>
              <a:t>11,387</a:t>
            </a:r>
          </a:p>
          <a:p>
            <a:pPr algn="ctr"/>
            <a:r>
              <a:rPr lang="en-US" sz="1600" dirty="0">
                <a:solidFill>
                  <a:schemeClr val="accent1"/>
                </a:solidFill>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algn="ctr"/>
            <a:r>
              <a:rPr lang="en-US" sz="2500" b="1" dirty="0">
                <a:solidFill>
                  <a:schemeClr val="accent1"/>
                </a:solidFill>
              </a:rPr>
              <a:t>$1.9 Billion</a:t>
            </a:r>
          </a:p>
          <a:p>
            <a:pPr algn="ctr"/>
            <a:r>
              <a:rPr lang="en-US" sz="1600" dirty="0">
                <a:solidFill>
                  <a:schemeClr val="accent1"/>
                </a:solidFill>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algn="ctr"/>
            <a:r>
              <a:rPr lang="en-US" sz="2500" b="1" dirty="0">
                <a:solidFill>
                  <a:schemeClr val="accent1"/>
                </a:solidFill>
              </a:rPr>
              <a:t>$651 Million</a:t>
            </a:r>
          </a:p>
          <a:p>
            <a:pPr algn="ctr"/>
            <a:r>
              <a:rPr lang="en-US" sz="1600" dirty="0">
                <a:solidFill>
                  <a:schemeClr val="accent1"/>
                </a:solidFill>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algn="ctr"/>
            <a:r>
              <a:rPr lang="en-US" sz="2500" b="1" dirty="0">
                <a:solidFill>
                  <a:schemeClr val="accent1"/>
                </a:solidFill>
              </a:rPr>
              <a:t>$1.0 Billion</a:t>
            </a:r>
          </a:p>
          <a:p>
            <a:pPr algn="ctr"/>
            <a:r>
              <a:rPr lang="en-US" sz="1600" dirty="0">
                <a:solidFill>
                  <a:schemeClr val="accent1"/>
                </a:solidFill>
              </a:rPr>
              <a:t>VALUE ADDED</a:t>
            </a:r>
          </a:p>
        </p:txBody>
      </p:sp>
    </p:spTree>
    <p:extLst>
      <p:ext uri="{BB962C8B-B14F-4D97-AF65-F5344CB8AC3E}">
        <p14:creationId xmlns:p14="http://schemas.microsoft.com/office/powerpoint/2010/main" val="2432378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$336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algn="ctr"/>
            <a:r>
              <a:rPr lang="en-US" sz="3200" b="1" dirty="0">
                <a:solidFill>
                  <a:schemeClr val="accent1"/>
                </a:solidFill>
                <a:latin typeface="Arial" panose="020B0604020202020204" pitchFamily="34" charset="0"/>
                <a:cs typeface="Arial" panose="020B0604020202020204" pitchFamily="34" charset="0"/>
              </a:rPr>
              <a:t>2,009,088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4628867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rotWithShape="1">
          <a:blip r:embed="rId3">
            <a:extLst>
              <a:ext uri="{28A0092B-C50C-407E-A947-70E740481C1C}">
                <a14:useLocalDpi xmlns:a14="http://schemas.microsoft.com/office/drawing/2010/main" val="0"/>
              </a:ext>
            </a:extLst>
          </a:blip>
          <a:srcRect l="363" t="1495" r="6075" b="-149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Naples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Naples Airport’s Total Economic Impact</vt:lpstr>
      <vt:lpstr>On-Airport Impacts</vt:lpstr>
      <vt:lpstr>Visitor Spending Impacts (Off-Airport)</vt:lpstr>
      <vt:lpstr>Airport Economic Impact Results</vt:lpstr>
      <vt:lpstr>TOTAL Naples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2022-12-07T20:50:40Z</dcterms:modified>
</cp:coreProperties>
</file>