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309" r:id="rId15"/>
    <p:sldId id="303" r:id="rId16"/>
    <p:sldId id="262" r:id="rId17"/>
    <p:sldId id="310" r:id="rId18"/>
    <p:sldId id="311" r:id="rId19"/>
    <p:sldId id="312" r:id="rId20"/>
    <p:sldId id="313" r:id="rId21"/>
    <p:sldId id="295"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92EB3A-478D-4CEE-B5CC-0F9635E8347E}" v="1" dt="2022-12-07T20:48:03.3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677" autoAdjust="0"/>
  </p:normalViewPr>
  <p:slideViewPr>
    <p:cSldViewPr snapToGrid="0">
      <p:cViewPr varScale="1">
        <p:scale>
          <a:sx n="64" d="100"/>
          <a:sy n="64" d="100"/>
        </p:scale>
        <p:origin x="1320" y="38"/>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E80417EF-1AED-4E1B-87BF-F87F42BEFE00}"/>
    <pc:docChg chg="delSld modSld">
      <pc:chgData name="Costner, Bayley" userId="2a58abfe-bf9e-4cc1-9dde-744d7a979601" providerId="ADAL" clId="{E80417EF-1AED-4E1B-87BF-F87F42BEFE00}" dt="2022-10-19T12:58:29.016" v="164" actId="14826"/>
      <pc:docMkLst>
        <pc:docMk/>
      </pc:docMkLst>
      <pc:sldChg chg="modSp">
        <pc:chgData name="Costner, Bayley" userId="2a58abfe-bf9e-4cc1-9dde-744d7a979601" providerId="ADAL" clId="{E80417EF-1AED-4E1B-87BF-F87F42BEFE00}" dt="2022-10-19T12:55:43.069" v="0"/>
        <pc:sldMkLst>
          <pc:docMk/>
          <pc:sldMk cId="1711352330" sldId="256"/>
        </pc:sldMkLst>
        <pc:spChg chg="mod">
          <ac:chgData name="Costner, Bayley" userId="2a58abfe-bf9e-4cc1-9dde-744d7a979601" providerId="ADAL" clId="{E80417EF-1AED-4E1B-87BF-F87F42BEFE00}" dt="2022-10-19T12:55:43.069" v="0"/>
          <ac:spMkLst>
            <pc:docMk/>
            <pc:sldMk cId="1711352330" sldId="256"/>
            <ac:spMk id="3" creationId="{931932A1-7454-4B78-B394-3713697727FA}"/>
          </ac:spMkLst>
        </pc:spChg>
      </pc:sldChg>
      <pc:sldChg chg="modNotes modNotesTx">
        <pc:chgData name="Costner, Bayley" userId="2a58abfe-bf9e-4cc1-9dde-744d7a979601" providerId="ADAL" clId="{E80417EF-1AED-4E1B-87BF-F87F42BEFE00}" dt="2022-10-19T12:55:52.961" v="10" actId="20577"/>
        <pc:sldMkLst>
          <pc:docMk/>
          <pc:sldMk cId="412258708" sldId="270"/>
        </pc:sldMkLst>
      </pc:sldChg>
      <pc:sldChg chg="modSp modNotes">
        <pc:chgData name="Costner, Bayley" userId="2a58abfe-bf9e-4cc1-9dde-744d7a979601" providerId="ADAL" clId="{E80417EF-1AED-4E1B-87BF-F87F42BEFE00}" dt="2022-10-19T12:55:43.069" v="0"/>
        <pc:sldMkLst>
          <pc:docMk/>
          <pc:sldMk cId="3380238284" sldId="273"/>
        </pc:sldMkLst>
        <pc:spChg chg="mod">
          <ac:chgData name="Costner, Bayley" userId="2a58abfe-bf9e-4cc1-9dde-744d7a979601" providerId="ADAL" clId="{E80417EF-1AED-4E1B-87BF-F87F42BEFE00}" dt="2022-10-19T12:55:43.069" v="0"/>
          <ac:spMkLst>
            <pc:docMk/>
            <pc:sldMk cId="3380238284" sldId="273"/>
            <ac:spMk id="4" creationId="{A3560EF0-DF41-40A6-889B-45B12E8526AE}"/>
          </ac:spMkLst>
        </pc:spChg>
      </pc:sldChg>
      <pc:sldChg chg="del">
        <pc:chgData name="Costner, Bayley" userId="2a58abfe-bf9e-4cc1-9dde-744d7a979601" providerId="ADAL" clId="{E80417EF-1AED-4E1B-87BF-F87F42BEFE00}" dt="2022-10-19T12:57:41.233" v="161" actId="2696"/>
        <pc:sldMkLst>
          <pc:docMk/>
          <pc:sldMk cId="3015444443" sldId="277"/>
        </pc:sldMkLst>
      </pc:sldChg>
      <pc:sldChg chg="modSp mod modNotes modNotesTx">
        <pc:chgData name="Costner, Bayley" userId="2a58abfe-bf9e-4cc1-9dde-744d7a979601" providerId="ADAL" clId="{E80417EF-1AED-4E1B-87BF-F87F42BEFE00}" dt="2022-10-19T12:58:16.378" v="163" actId="14826"/>
        <pc:sldMkLst>
          <pc:docMk/>
          <pc:sldMk cId="65851916" sldId="278"/>
        </pc:sldMkLst>
        <pc:spChg chg="mod">
          <ac:chgData name="Costner, Bayley" userId="2a58abfe-bf9e-4cc1-9dde-744d7a979601" providerId="ADAL" clId="{E80417EF-1AED-4E1B-87BF-F87F42BEFE00}" dt="2022-10-19T12:55:43.069" v="0"/>
          <ac:spMkLst>
            <pc:docMk/>
            <pc:sldMk cId="65851916" sldId="278"/>
            <ac:spMk id="4" creationId="{46BE5F69-E9BC-41C7-BF6B-EB4B224032B2}"/>
          </ac:spMkLst>
        </pc:spChg>
        <pc:spChg chg="mod">
          <ac:chgData name="Costner, Bayley" userId="2a58abfe-bf9e-4cc1-9dde-744d7a979601" providerId="ADAL" clId="{E80417EF-1AED-4E1B-87BF-F87F42BEFE00}" dt="2022-10-19T12:56:10.942" v="21" actId="20577"/>
          <ac:spMkLst>
            <pc:docMk/>
            <pc:sldMk cId="65851916" sldId="278"/>
            <ac:spMk id="27" creationId="{1CF04D93-3E9C-4C93-BD11-1AB334ECA8EC}"/>
          </ac:spMkLst>
        </pc:spChg>
        <pc:spChg chg="mod">
          <ac:chgData name="Costner, Bayley" userId="2a58abfe-bf9e-4cc1-9dde-744d7a979601" providerId="ADAL" clId="{E80417EF-1AED-4E1B-87BF-F87F42BEFE00}" dt="2022-10-19T12:56:16.439" v="31" actId="20577"/>
          <ac:spMkLst>
            <pc:docMk/>
            <pc:sldMk cId="65851916" sldId="278"/>
            <ac:spMk id="28" creationId="{4A74CDCB-94E0-4602-A364-BEBAB933C949}"/>
          </ac:spMkLst>
        </pc:spChg>
        <pc:spChg chg="mod">
          <ac:chgData name="Costner, Bayley" userId="2a58abfe-bf9e-4cc1-9dde-744d7a979601" providerId="ADAL" clId="{E80417EF-1AED-4E1B-87BF-F87F42BEFE00}" dt="2022-10-19T12:56:22.257" v="42" actId="20577"/>
          <ac:spMkLst>
            <pc:docMk/>
            <pc:sldMk cId="65851916" sldId="278"/>
            <ac:spMk id="29" creationId="{C1505505-BB78-40E3-B8B6-4C8BE22EB53C}"/>
          </ac:spMkLst>
        </pc:spChg>
        <pc:spChg chg="mod">
          <ac:chgData name="Costner, Bayley" userId="2a58abfe-bf9e-4cc1-9dde-744d7a979601" providerId="ADAL" clId="{E80417EF-1AED-4E1B-87BF-F87F42BEFE00}" dt="2022-10-19T12:56:02.351" v="11" actId="20577"/>
          <ac:spMkLst>
            <pc:docMk/>
            <pc:sldMk cId="65851916" sldId="278"/>
            <ac:spMk id="34" creationId="{37703234-D993-4C43-91A3-E55AA7BD1D32}"/>
          </ac:spMkLst>
        </pc:spChg>
        <pc:picChg chg="mod">
          <ac:chgData name="Costner, Bayley" userId="2a58abfe-bf9e-4cc1-9dde-744d7a979601" providerId="ADAL" clId="{E80417EF-1AED-4E1B-87BF-F87F42BEFE00}" dt="2022-10-19T12:58:09.524" v="162" actId="14826"/>
          <ac:picMkLst>
            <pc:docMk/>
            <pc:sldMk cId="65851916" sldId="278"/>
            <ac:picMk id="23" creationId="{AE1DD9CA-8F8E-43F8-AB52-DC6B3C9FD08B}"/>
          </ac:picMkLst>
        </pc:picChg>
        <pc:picChg chg="mod">
          <ac:chgData name="Costner, Bayley" userId="2a58abfe-bf9e-4cc1-9dde-744d7a979601" providerId="ADAL" clId="{E80417EF-1AED-4E1B-87BF-F87F42BEFE00}" dt="2022-10-19T12:58:16.378" v="163" actId="14826"/>
          <ac:picMkLst>
            <pc:docMk/>
            <pc:sldMk cId="65851916" sldId="278"/>
            <ac:picMk id="25" creationId="{7133D1E7-FA07-44D0-9EB0-EA49F78B8931}"/>
          </ac:picMkLst>
        </pc:picChg>
      </pc:sldChg>
      <pc:sldChg chg="modNotes">
        <pc:chgData name="Costner, Bayley" userId="2a58abfe-bf9e-4cc1-9dde-744d7a979601" providerId="ADAL" clId="{E80417EF-1AED-4E1B-87BF-F87F42BEFE00}" dt="2022-10-19T12:55:43.069" v="0"/>
        <pc:sldMkLst>
          <pc:docMk/>
          <pc:sldMk cId="3393598430" sldId="286"/>
        </pc:sldMkLst>
      </pc:sldChg>
      <pc:sldChg chg="modSp">
        <pc:chgData name="Costner, Bayley" userId="2a58abfe-bf9e-4cc1-9dde-744d7a979601" providerId="ADAL" clId="{E80417EF-1AED-4E1B-87BF-F87F42BEFE00}" dt="2022-10-19T12:58:29.016" v="164" actId="14826"/>
        <pc:sldMkLst>
          <pc:docMk/>
          <pc:sldMk cId="848908219" sldId="295"/>
        </pc:sldMkLst>
        <pc:picChg chg="mod">
          <ac:chgData name="Costner, Bayley" userId="2a58abfe-bf9e-4cc1-9dde-744d7a979601" providerId="ADAL" clId="{E80417EF-1AED-4E1B-87BF-F87F42BEFE00}" dt="2022-10-19T12:58:29.016" v="164" actId="14826"/>
          <ac:picMkLst>
            <pc:docMk/>
            <pc:sldMk cId="848908219" sldId="295"/>
            <ac:picMk id="24" creationId="{1626B609-2C65-4467-B199-99ADB73ADD48}"/>
          </ac:picMkLst>
        </pc:picChg>
      </pc:sldChg>
      <pc:sldChg chg="del">
        <pc:chgData name="Costner, Bayley" userId="2a58abfe-bf9e-4cc1-9dde-744d7a979601" providerId="ADAL" clId="{E80417EF-1AED-4E1B-87BF-F87F42BEFE00}" dt="2022-10-19T12:57:41.233" v="161" actId="2696"/>
        <pc:sldMkLst>
          <pc:docMk/>
          <pc:sldMk cId="2857163895" sldId="296"/>
        </pc:sldMkLst>
      </pc:sldChg>
      <pc:sldChg chg="del">
        <pc:chgData name="Costner, Bayley" userId="2a58abfe-bf9e-4cc1-9dde-744d7a979601" providerId="ADAL" clId="{E80417EF-1AED-4E1B-87BF-F87F42BEFE00}" dt="2022-10-19T12:57:41.233" v="161" actId="2696"/>
        <pc:sldMkLst>
          <pc:docMk/>
          <pc:sldMk cId="2730844521" sldId="297"/>
        </pc:sldMkLst>
      </pc:sldChg>
      <pc:sldChg chg="del">
        <pc:chgData name="Costner, Bayley" userId="2a58abfe-bf9e-4cc1-9dde-744d7a979601" providerId="ADAL" clId="{E80417EF-1AED-4E1B-87BF-F87F42BEFE00}" dt="2022-10-19T12:57:41.233" v="161" actId="2696"/>
        <pc:sldMkLst>
          <pc:docMk/>
          <pc:sldMk cId="1909763988" sldId="298"/>
        </pc:sldMkLst>
      </pc:sldChg>
      <pc:sldChg chg="del">
        <pc:chgData name="Costner, Bayley" userId="2a58abfe-bf9e-4cc1-9dde-744d7a979601" providerId="ADAL" clId="{E80417EF-1AED-4E1B-87BF-F87F42BEFE00}" dt="2022-10-19T12:57:41.233" v="161" actId="2696"/>
        <pc:sldMkLst>
          <pc:docMk/>
          <pc:sldMk cId="3656542971" sldId="299"/>
        </pc:sldMkLst>
      </pc:sldChg>
      <pc:sldChg chg="del">
        <pc:chgData name="Costner, Bayley" userId="2a58abfe-bf9e-4cc1-9dde-744d7a979601" providerId="ADAL" clId="{E80417EF-1AED-4E1B-87BF-F87F42BEFE00}" dt="2022-10-19T12:57:41.233" v="161" actId="2696"/>
        <pc:sldMkLst>
          <pc:docMk/>
          <pc:sldMk cId="1174635175" sldId="300"/>
        </pc:sldMkLst>
      </pc:sldChg>
      <pc:sldChg chg="modSp">
        <pc:chgData name="Costner, Bayley" userId="2a58abfe-bf9e-4cc1-9dde-744d7a979601" providerId="ADAL" clId="{E80417EF-1AED-4E1B-87BF-F87F42BEFE00}" dt="2022-10-19T12:55:43.069" v="0"/>
        <pc:sldMkLst>
          <pc:docMk/>
          <pc:sldMk cId="1002511331" sldId="302"/>
        </pc:sldMkLst>
        <pc:spChg chg="mod">
          <ac:chgData name="Costner, Bayley" userId="2a58abfe-bf9e-4cc1-9dde-744d7a979601" providerId="ADAL" clId="{E80417EF-1AED-4E1B-87BF-F87F42BEFE00}" dt="2022-10-19T12:55:43.069" v="0"/>
          <ac:spMkLst>
            <pc:docMk/>
            <pc:sldMk cId="1002511331" sldId="302"/>
            <ac:spMk id="4" creationId="{46BE5F69-E9BC-41C7-BF6B-EB4B224032B2}"/>
          </ac:spMkLst>
        </pc:spChg>
      </pc:sldChg>
    </pc:docChg>
  </pc:docChgLst>
  <pc:docChgLst>
    <pc:chgData name="Merry, Meg" userId="52abaa17-2ab0-4519-8e41-45b524f6a3b3" providerId="ADAL" clId="{DA3D50BD-8840-4C7F-9B43-9CD1A544A96A}"/>
    <pc:docChg chg="modSld">
      <pc:chgData name="Merry, Meg" userId="52abaa17-2ab0-4519-8e41-45b524f6a3b3" providerId="ADAL" clId="{DA3D50BD-8840-4C7F-9B43-9CD1A544A96A}" dt="2022-11-08T18:21:51.611" v="2" actId="255"/>
      <pc:docMkLst>
        <pc:docMk/>
      </pc:docMkLst>
      <pc:sldChg chg="modSp mod">
        <pc:chgData name="Merry, Meg" userId="52abaa17-2ab0-4519-8e41-45b524f6a3b3" providerId="ADAL" clId="{DA3D50BD-8840-4C7F-9B43-9CD1A544A96A}" dt="2022-11-08T18:21:45.294" v="1" actId="255"/>
        <pc:sldMkLst>
          <pc:docMk/>
          <pc:sldMk cId="1102559366" sldId="274"/>
        </pc:sldMkLst>
        <pc:spChg chg="mod">
          <ac:chgData name="Merry, Meg" userId="52abaa17-2ab0-4519-8e41-45b524f6a3b3" providerId="ADAL" clId="{DA3D50BD-8840-4C7F-9B43-9CD1A544A96A}" dt="2022-11-08T18:21:45.294" v="1" actId="255"/>
          <ac:spMkLst>
            <pc:docMk/>
            <pc:sldMk cId="1102559366" sldId="274"/>
            <ac:spMk id="44" creationId="{E46410AA-9335-4C3E-AEEE-43614C70E64D}"/>
          </ac:spMkLst>
        </pc:spChg>
      </pc:sldChg>
      <pc:sldChg chg="modSp mod">
        <pc:chgData name="Merry, Meg" userId="52abaa17-2ab0-4519-8e41-45b524f6a3b3" providerId="ADAL" clId="{DA3D50BD-8840-4C7F-9B43-9CD1A544A96A}" dt="2022-11-08T18:21:51.611" v="2" actId="255"/>
        <pc:sldMkLst>
          <pc:docMk/>
          <pc:sldMk cId="848908219" sldId="295"/>
        </pc:sldMkLst>
        <pc:spChg chg="mod">
          <ac:chgData name="Merry, Meg" userId="52abaa17-2ab0-4519-8e41-45b524f6a3b3" providerId="ADAL" clId="{DA3D50BD-8840-4C7F-9B43-9CD1A544A96A}" dt="2022-11-08T18:21:51.611" v="2" actId="255"/>
          <ac:spMkLst>
            <pc:docMk/>
            <pc:sldMk cId="848908219" sldId="295"/>
            <ac:spMk id="34" creationId="{49BEB672-5087-49D5-925B-410D7FCB2E0D}"/>
          </ac:spMkLst>
        </pc:spChg>
      </pc:sldChg>
      <pc:sldChg chg="modSp mod">
        <pc:chgData name="Merry, Meg" userId="52abaa17-2ab0-4519-8e41-45b524f6a3b3" providerId="ADAL" clId="{DA3D50BD-8840-4C7F-9B43-9CD1A544A96A}" dt="2022-11-08T18:21:28.462" v="0" actId="20577"/>
        <pc:sldMkLst>
          <pc:docMk/>
          <pc:sldMk cId="1002511331" sldId="302"/>
        </pc:sldMkLst>
        <pc:spChg chg="mod">
          <ac:chgData name="Merry, Meg" userId="52abaa17-2ab0-4519-8e41-45b524f6a3b3" providerId="ADAL" clId="{DA3D50BD-8840-4C7F-9B43-9CD1A544A96A}" dt="2022-11-08T18:21:28.462" v="0" actId="20577"/>
          <ac:spMkLst>
            <pc:docMk/>
            <pc:sldMk cId="1002511331" sldId="302"/>
            <ac:spMk id="4" creationId="{46BE5F69-E9BC-41C7-BF6B-EB4B224032B2}"/>
          </ac:spMkLst>
        </pc:spChg>
      </pc:sldChg>
    </pc:docChg>
  </pc:docChgLst>
  <pc:docChgLst>
    <pc:chgData name="Sheth, Rohan" userId="0b6da9f0-4e13-4f6a-80ee-55c9a7700dcb" providerId="ADAL" clId="{5592EB3A-478D-4CEE-B5CC-0F9635E8347E}"/>
    <pc:docChg chg="custSel delSld modSld">
      <pc:chgData name="Sheth, Rohan" userId="0b6da9f0-4e13-4f6a-80ee-55c9a7700dcb" providerId="ADAL" clId="{5592EB3A-478D-4CEE-B5CC-0F9635E8347E}" dt="2022-12-07T20:48:03.394" v="36"/>
      <pc:docMkLst>
        <pc:docMk/>
      </pc:docMkLst>
      <pc:sldChg chg="modNotesTx">
        <pc:chgData name="Sheth, Rohan" userId="0b6da9f0-4e13-4f6a-80ee-55c9a7700dcb" providerId="ADAL" clId="{5592EB3A-478D-4CEE-B5CC-0F9635E8347E}" dt="2022-11-07T15:26:54.025" v="8" actId="20577"/>
        <pc:sldMkLst>
          <pc:docMk/>
          <pc:sldMk cId="1711352330" sldId="256"/>
        </pc:sldMkLst>
      </pc:sldChg>
      <pc:sldChg chg="del">
        <pc:chgData name="Sheth, Rohan" userId="0b6da9f0-4e13-4f6a-80ee-55c9a7700dcb" providerId="ADAL" clId="{5592EB3A-478D-4CEE-B5CC-0F9635E8347E}" dt="2022-11-07T15:27:01.027" v="9" actId="47"/>
        <pc:sldMkLst>
          <pc:docMk/>
          <pc:sldMk cId="3380238284" sldId="273"/>
        </pc:sldMkLst>
      </pc:sldChg>
      <pc:sldChg chg="modNotesTx">
        <pc:chgData name="Sheth, Rohan" userId="0b6da9f0-4e13-4f6a-80ee-55c9a7700dcb" providerId="ADAL" clId="{5592EB3A-478D-4CEE-B5CC-0F9635E8347E}" dt="2022-11-07T15:27:27.257" v="34" actId="20577"/>
        <pc:sldMkLst>
          <pc:docMk/>
          <pc:sldMk cId="65851916" sldId="278"/>
        </pc:sldMkLst>
      </pc:sldChg>
      <pc:sldChg chg="addSp delSp modSp mod">
        <pc:chgData name="Sheth, Rohan" userId="0b6da9f0-4e13-4f6a-80ee-55c9a7700dcb" providerId="ADAL" clId="{5592EB3A-478D-4CEE-B5CC-0F9635E8347E}" dt="2022-12-07T20:48:03.394" v="36"/>
        <pc:sldMkLst>
          <pc:docMk/>
          <pc:sldMk cId="2258546104" sldId="306"/>
        </pc:sldMkLst>
        <pc:picChg chg="del">
          <ac:chgData name="Sheth, Rohan" userId="0b6da9f0-4e13-4f6a-80ee-55c9a7700dcb" providerId="ADAL" clId="{5592EB3A-478D-4CEE-B5CC-0F9635E8347E}" dt="2022-12-07T20:48:03.052" v="35" actId="478"/>
          <ac:picMkLst>
            <pc:docMk/>
            <pc:sldMk cId="2258546104" sldId="306"/>
            <ac:picMk id="3" creationId="{D82025A8-C9E6-4796-9C09-8C2D1EE75679}"/>
          </ac:picMkLst>
        </pc:picChg>
        <pc:picChg chg="add mod">
          <ac:chgData name="Sheth, Rohan" userId="0b6da9f0-4e13-4f6a-80ee-55c9a7700dcb" providerId="ADAL" clId="{5592EB3A-478D-4CEE-B5CC-0F9635E8347E}" dt="2022-12-07T20:48:03.394" v="36"/>
          <ac:picMkLst>
            <pc:docMk/>
            <pc:sldMk cId="2258546104" sldId="306"/>
            <ac:picMk id="11" creationId="{727DDF58-7BB3-4943-ABE3-35A3F629FB2E}"/>
          </ac:picMkLst>
        </pc:picChg>
      </pc:sldChg>
    </pc:docChg>
  </pc:docChgLst>
  <pc:docChgLst>
    <pc:chgData name="Gibson, Thomas" userId="4b42d18a-f5dd-45ad-b5f3-020bdeec964b" providerId="ADAL" clId="{9D3F6D11-1336-4B2C-86BC-4E31F7BEF8F7}"/>
    <pc:docChg chg="modSld">
      <pc:chgData name="Gibson, Thomas" userId="4b42d18a-f5dd-45ad-b5f3-020bdeec964b" providerId="ADAL" clId="{9D3F6D11-1336-4B2C-86BC-4E31F7BEF8F7}" dt="2022-11-16T18:27:07.192" v="0"/>
      <pc:docMkLst>
        <pc:docMk/>
      </pc:docMkLst>
      <pc:sldChg chg="modNotesTx">
        <pc:chgData name="Gibson, Thomas" userId="4b42d18a-f5dd-45ad-b5f3-020bdeec964b" providerId="ADAL" clId="{9D3F6D11-1336-4B2C-86BC-4E31F7BEF8F7}" dt="2022-11-16T18:27:07.192" v="0"/>
        <pc:sldMkLst>
          <pc:docMk/>
          <pc:sldMk cId="1778544923" sldId="311"/>
        </pc:sldMkLst>
      </pc:sldChg>
    </pc:docChg>
  </pc:docChgLst>
  <pc:docChgLst>
    <pc:chgData name="Cicone, Laura" userId="d60addc7-6562-4f44-a0de-68d71e52773b" providerId="ADAL" clId="{EF572D61-CBEB-487C-914E-65F6E8D2CE46}"/>
    <pc:docChg chg="addSld delSld modSld">
      <pc:chgData name="Cicone, Laura" userId="d60addc7-6562-4f44-a0de-68d71e52773b" providerId="ADAL" clId="{EF572D61-CBEB-487C-914E-65F6E8D2CE46}" dt="2022-11-15T13:47:47.821" v="8" actId="47"/>
      <pc:docMkLst>
        <pc:docMk/>
      </pc:docMkLst>
      <pc:sldChg chg="del">
        <pc:chgData name="Cicone, Laura" userId="d60addc7-6562-4f44-a0de-68d71e52773b" providerId="ADAL" clId="{EF572D61-CBEB-487C-914E-65F6E8D2CE46}" dt="2022-10-25T14:56:23.582" v="1" actId="47"/>
        <pc:sldMkLst>
          <pc:docMk/>
          <pc:sldMk cId="4081035233" sldId="259"/>
        </pc:sldMkLst>
      </pc:sldChg>
      <pc:sldChg chg="del">
        <pc:chgData name="Cicone, Laura" userId="d60addc7-6562-4f44-a0de-68d71e52773b" providerId="ADAL" clId="{EF572D61-CBEB-487C-914E-65F6E8D2CE46}" dt="2022-11-15T13:47:47.821" v="8" actId="47"/>
        <pc:sldMkLst>
          <pc:docMk/>
          <pc:sldMk cId="3476258832" sldId="266"/>
        </pc:sldMkLst>
      </pc:sldChg>
      <pc:sldChg chg="del">
        <pc:chgData name="Cicone, Laura" userId="d60addc7-6562-4f44-a0de-68d71e52773b" providerId="ADAL" clId="{EF572D61-CBEB-487C-914E-65F6E8D2CE46}" dt="2022-11-15T13:47:47.821" v="8" actId="47"/>
        <pc:sldMkLst>
          <pc:docMk/>
          <pc:sldMk cId="1102559366" sldId="274"/>
        </pc:sldMkLst>
      </pc:sldChg>
      <pc:sldChg chg="del">
        <pc:chgData name="Cicone, Laura" userId="d60addc7-6562-4f44-a0de-68d71e52773b" providerId="ADAL" clId="{EF572D61-CBEB-487C-914E-65F6E8D2CE46}" dt="2022-11-15T13:46:57.367" v="4" actId="2696"/>
        <pc:sldMkLst>
          <pc:docMk/>
          <pc:sldMk cId="3393598430" sldId="286"/>
        </pc:sldMkLst>
      </pc:sldChg>
      <pc:sldChg chg="del">
        <pc:chgData name="Cicone, Laura" userId="d60addc7-6562-4f44-a0de-68d71e52773b" providerId="ADAL" clId="{EF572D61-CBEB-487C-914E-65F6E8D2CE46}" dt="2022-11-15T13:47:47.821" v="8" actId="47"/>
        <pc:sldMkLst>
          <pc:docMk/>
          <pc:sldMk cId="232077404" sldId="288"/>
        </pc:sldMkLst>
      </pc:sldChg>
      <pc:sldChg chg="del">
        <pc:chgData name="Cicone, Laura" userId="d60addc7-6562-4f44-a0de-68d71e52773b" providerId="ADAL" clId="{EF572D61-CBEB-487C-914E-65F6E8D2CE46}" dt="2022-11-15T13:47:47.821" v="8" actId="47"/>
        <pc:sldMkLst>
          <pc:docMk/>
          <pc:sldMk cId="536406714" sldId="289"/>
        </pc:sldMkLst>
      </pc:sldChg>
      <pc:sldChg chg="del">
        <pc:chgData name="Cicone, Laura" userId="d60addc7-6562-4f44-a0de-68d71e52773b" providerId="ADAL" clId="{EF572D61-CBEB-487C-914E-65F6E8D2CE46}" dt="2022-11-15T13:47:31.044" v="7" actId="47"/>
        <pc:sldMkLst>
          <pc:docMk/>
          <pc:sldMk cId="291782386" sldId="301"/>
        </pc:sldMkLst>
      </pc:sldChg>
      <pc:sldChg chg="del">
        <pc:chgData name="Cicone, Laura" userId="d60addc7-6562-4f44-a0de-68d71e52773b" providerId="ADAL" clId="{EF572D61-CBEB-487C-914E-65F6E8D2CE46}" dt="2022-11-15T13:46:24.168" v="2" actId="47"/>
        <pc:sldMkLst>
          <pc:docMk/>
          <pc:sldMk cId="1875973025" sldId="304"/>
        </pc:sldMkLst>
      </pc:sldChg>
      <pc:sldChg chg="add">
        <pc:chgData name="Cicone, Laura" userId="d60addc7-6562-4f44-a0de-68d71e52773b" providerId="ADAL" clId="{EF572D61-CBEB-487C-914E-65F6E8D2CE46}" dt="2022-10-25T14:56:19.634" v="0"/>
        <pc:sldMkLst>
          <pc:docMk/>
          <pc:sldMk cId="2258546104" sldId="306"/>
        </pc:sldMkLst>
      </pc:sldChg>
      <pc:sldChg chg="add modNotesTx">
        <pc:chgData name="Cicone, Laura" userId="d60addc7-6562-4f44-a0de-68d71e52773b" providerId="ADAL" clId="{EF572D61-CBEB-487C-914E-65F6E8D2CE46}" dt="2022-11-15T13:47:10.506" v="6" actId="20577"/>
        <pc:sldMkLst>
          <pc:docMk/>
          <pc:sldMk cId="681620515" sldId="308"/>
        </pc:sldMkLst>
      </pc:sldChg>
    </pc:docChg>
  </pc:docChgLst>
  <pc:docChgLst>
    <pc:chgData name="Filaroski, Taylor" userId="808e8b38-dcd7-4790-8255-e9ab0a59a131" providerId="ADAL" clId="{070161C4-9F73-4873-9EF6-88E063A49A5F}"/>
    <pc:docChg chg="modSld">
      <pc:chgData name="Filaroski, Taylor" userId="808e8b38-dcd7-4790-8255-e9ab0a59a131" providerId="ADAL" clId="{070161C4-9F73-4873-9EF6-88E063A49A5F}" dt="2022-11-02T15:05:41.608" v="0" actId="20577"/>
      <pc:docMkLst>
        <pc:docMk/>
      </pc:docMkLst>
      <pc:sldChg chg="modNotesTx">
        <pc:chgData name="Filaroski, Taylor" userId="808e8b38-dcd7-4790-8255-e9ab0a59a131" providerId="ADAL" clId="{070161C4-9F73-4873-9EF6-88E063A49A5F}" dt="2022-11-02T15:05:41.608" v="0" actId="20577"/>
        <pc:sldMkLst>
          <pc:docMk/>
          <pc:sldMk cId="65851916" sldId="2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dirty="0"/>
          </a:p>
          <a:p>
            <a:r>
              <a:rPr lang="en-US" dirty="0"/>
              <a:t>This presentation is intentionally organized to highlight impacts at the airport level first, then at the larger District and statewide levels.  </a:t>
            </a:r>
          </a:p>
          <a:p>
            <a:endParaRPr lang="en-US" dirty="0"/>
          </a:p>
          <a:p>
            <a:r>
              <a:rPr lang="en-US" dirty="0"/>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Oak Tree Landing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8</a:t>
            </a:fld>
            <a:endParaRPr lang="en-US"/>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Oak Tree Landing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Oak Tree Landing Airport created 3 jobs earning $36 thousand in payroll, contributed $56 thousand in value added, and generated a total economic impact (output) of $155 thousand.</a:t>
            </a:r>
          </a:p>
          <a:p>
            <a:endParaRPr lang="en-US" dirty="0"/>
          </a:p>
          <a:p>
            <a:r>
              <a:rPr lang="en-US" dirty="0"/>
              <a:t>This includes direct impacts of 2 jobs earning $6 thousand in payroll, contributing $8 thousand in value added, and generating a total economic impact (output) of $67 thousand.</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 job earning $30 thousand in payroll, contributing $48 thousand in value added, and generating a total economic impact (output) of $88 thousand.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9.svg"/><Relationship Id="rId5" Type="http://schemas.openxmlformats.org/officeDocument/2006/relationships/image" Target="../media/image86.sv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4.jpeg"/><Relationship Id="rId10" Type="http://schemas.openxmlformats.org/officeDocument/2006/relationships/image" Target="../media/image79.svg"/><Relationship Id="rId4" Type="http://schemas.openxmlformats.org/officeDocument/2006/relationships/image" Target="../media/image93.jpeg"/><Relationship Id="rId9" Type="http://schemas.openxmlformats.org/officeDocument/2006/relationships/image" Target="../media/image78.png"/><Relationship Id="rId14" Type="http://schemas.openxmlformats.org/officeDocument/2006/relationships/image" Target="../media/image83.svg"/></Relationships>
</file>

<file path=ppt/slides/_rels/slide2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96.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7.jp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Oak Tree Landing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727DDF58-7BB3-4943-ABE3-35A3F629FB2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258546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741702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681620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Oak Tree Landing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48" r="384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Oak Tree Landing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$36</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$56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$155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Thousand</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119" r="2511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943682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7392346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778544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2147535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4892631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8433" r="843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2927</Words>
  <Application>Microsoft Office PowerPoint</Application>
  <PresentationFormat>Widescreen</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Oak Tree Landing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Oak Tree Landing Airport’s Total Economic Impact</vt:lpstr>
      <vt:lpstr>On-Airport Impacts</vt:lpstr>
      <vt:lpstr>Visitor Spending Impacts (Off-Airport)</vt:lpstr>
      <vt:lpstr>Airport Economic Impact Results</vt:lpstr>
      <vt:lpstr>TOTAL Oak Tree Landing Airport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2022-12-07T20:48:07Z</dcterms:modified>
</cp:coreProperties>
</file>