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6D8D8F-E7BE-48E4-948F-3496F5F9D466}" v="1" dt="2022-12-07T20:41:50.1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69" d="100"/>
          <a:sy n="69" d="100"/>
        </p:scale>
        <p:origin x="1128" y="38"/>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C2192C29-22CA-4679-AE0E-B1F55A313558}"/>
    <pc:docChg chg="addSld delSld modSld">
      <pc:chgData name="Cicone, Laura" userId="d60addc7-6562-4f44-a0de-68d71e52773b" providerId="ADAL" clId="{C2192C29-22CA-4679-AE0E-B1F55A313558}" dt="2022-11-14T22:09:24.405" v="464" actId="47"/>
      <pc:docMkLst>
        <pc:docMk/>
      </pc:docMkLst>
      <pc:sldChg chg="modSp mod">
        <pc:chgData name="Cicone, Laura" userId="d60addc7-6562-4f44-a0de-68d71e52773b" providerId="ADAL" clId="{C2192C29-22CA-4679-AE0E-B1F55A313558}" dt="2022-10-18T17:20:15.280" v="23" actId="20577"/>
        <pc:sldMkLst>
          <pc:docMk/>
          <pc:sldMk cId="1711352330" sldId="256"/>
        </pc:sldMkLst>
        <pc:spChg chg="mod">
          <ac:chgData name="Cicone, Laura" userId="d60addc7-6562-4f44-a0de-68d71e52773b" providerId="ADAL" clId="{C2192C29-22CA-4679-AE0E-B1F55A313558}" dt="2022-10-18T17:20:15.280" v="23" actId="20577"/>
          <ac:spMkLst>
            <pc:docMk/>
            <pc:sldMk cId="1711352330" sldId="256"/>
            <ac:spMk id="3" creationId="{931932A1-7454-4B78-B394-3713697727FA}"/>
          </ac:spMkLst>
        </pc:spChg>
      </pc:sldChg>
      <pc:sldChg chg="del">
        <pc:chgData name="Cicone, Laura" userId="d60addc7-6562-4f44-a0de-68d71e52773b" providerId="ADAL" clId="{C2192C29-22CA-4679-AE0E-B1F55A313558}" dt="2022-10-25T14:52:31.859" v="456" actId="47"/>
        <pc:sldMkLst>
          <pc:docMk/>
          <pc:sldMk cId="4081035233" sldId="259"/>
        </pc:sldMkLst>
      </pc:sldChg>
      <pc:sldChg chg="del">
        <pc:chgData name="Cicone, Laura" userId="d60addc7-6562-4f44-a0de-68d71e52773b" providerId="ADAL" clId="{C2192C29-22CA-4679-AE0E-B1F55A313558}" dt="2022-11-14T22:09:24.405" v="464" actId="47"/>
        <pc:sldMkLst>
          <pc:docMk/>
          <pc:sldMk cId="3476258832" sldId="266"/>
        </pc:sldMkLst>
      </pc:sldChg>
      <pc:sldChg chg="modNotesTx">
        <pc:chgData name="Cicone, Laura" userId="d60addc7-6562-4f44-a0de-68d71e52773b" providerId="ADAL" clId="{C2192C29-22CA-4679-AE0E-B1F55A313558}" dt="2022-10-18T17:21:05.886" v="138" actId="20577"/>
        <pc:sldMkLst>
          <pc:docMk/>
          <pc:sldMk cId="412258708" sldId="270"/>
        </pc:sldMkLst>
      </pc:sldChg>
      <pc:sldChg chg="modSp mod modNotesTx">
        <pc:chgData name="Cicone, Laura" userId="d60addc7-6562-4f44-a0de-68d71e52773b" providerId="ADAL" clId="{C2192C29-22CA-4679-AE0E-B1F55A313558}" dt="2022-11-14T22:08:52.851" v="462"/>
        <pc:sldMkLst>
          <pc:docMk/>
          <pc:sldMk cId="3380238284" sldId="273"/>
        </pc:sldMkLst>
        <pc:spChg chg="mod">
          <ac:chgData name="Cicone, Laura" userId="d60addc7-6562-4f44-a0de-68d71e52773b" providerId="ADAL" clId="{C2192C29-22CA-4679-AE0E-B1F55A313558}" dt="2022-10-18T17:26:22.272" v="423" actId="20577"/>
          <ac:spMkLst>
            <pc:docMk/>
            <pc:sldMk cId="3380238284" sldId="273"/>
            <ac:spMk id="4" creationId="{A3560EF0-DF41-40A6-889B-45B12E8526AE}"/>
          </ac:spMkLst>
        </pc:spChg>
      </pc:sldChg>
      <pc:sldChg chg="del">
        <pc:chgData name="Cicone, Laura" userId="d60addc7-6562-4f44-a0de-68d71e52773b" providerId="ADAL" clId="{C2192C29-22CA-4679-AE0E-B1F55A313558}" dt="2022-11-14T22:09:24.405" v="464" actId="47"/>
        <pc:sldMkLst>
          <pc:docMk/>
          <pc:sldMk cId="1102559366" sldId="274"/>
        </pc:sldMkLst>
      </pc:sldChg>
      <pc:sldChg chg="del">
        <pc:chgData name="Cicone, Laura" userId="d60addc7-6562-4f44-a0de-68d71e52773b" providerId="ADAL" clId="{C2192C29-22CA-4679-AE0E-B1F55A313558}" dt="2022-10-18T17:26:46.156" v="452" actId="2696"/>
        <pc:sldMkLst>
          <pc:docMk/>
          <pc:sldMk cId="3015444443" sldId="277"/>
        </pc:sldMkLst>
      </pc:sldChg>
      <pc:sldChg chg="modSp mod modNotesTx">
        <pc:chgData name="Cicone, Laura" userId="d60addc7-6562-4f44-a0de-68d71e52773b" providerId="ADAL" clId="{C2192C29-22CA-4679-AE0E-B1F55A313558}" dt="2022-10-18T17:26:10.533" v="394" actId="20577"/>
        <pc:sldMkLst>
          <pc:docMk/>
          <pc:sldMk cId="65851916" sldId="278"/>
        </pc:sldMkLst>
        <pc:spChg chg="mod">
          <ac:chgData name="Cicone, Laura" userId="d60addc7-6562-4f44-a0de-68d71e52773b" providerId="ADAL" clId="{C2192C29-22CA-4679-AE0E-B1F55A313558}" dt="2022-10-18T17:21:15.997" v="165" actId="20577"/>
          <ac:spMkLst>
            <pc:docMk/>
            <pc:sldMk cId="65851916" sldId="278"/>
            <ac:spMk id="4" creationId="{46BE5F69-E9BC-41C7-BF6B-EB4B224032B2}"/>
          </ac:spMkLst>
        </pc:spChg>
        <pc:spChg chg="mod">
          <ac:chgData name="Cicone, Laura" userId="d60addc7-6562-4f44-a0de-68d71e52773b" providerId="ADAL" clId="{C2192C29-22CA-4679-AE0E-B1F55A313558}" dt="2022-10-18T17:21:29.916" v="177" actId="20577"/>
          <ac:spMkLst>
            <pc:docMk/>
            <pc:sldMk cId="65851916" sldId="278"/>
            <ac:spMk id="27" creationId="{1CF04D93-3E9C-4C93-BD11-1AB334ECA8EC}"/>
          </ac:spMkLst>
        </pc:spChg>
        <pc:spChg chg="mod">
          <ac:chgData name="Cicone, Laura" userId="d60addc7-6562-4f44-a0de-68d71e52773b" providerId="ADAL" clId="{C2192C29-22CA-4679-AE0E-B1F55A313558}" dt="2022-10-18T17:21:36.652" v="184" actId="20577"/>
          <ac:spMkLst>
            <pc:docMk/>
            <pc:sldMk cId="65851916" sldId="278"/>
            <ac:spMk id="28" creationId="{4A74CDCB-94E0-4602-A364-BEBAB933C949}"/>
          </ac:spMkLst>
        </pc:spChg>
        <pc:spChg chg="mod">
          <ac:chgData name="Cicone, Laura" userId="d60addc7-6562-4f44-a0de-68d71e52773b" providerId="ADAL" clId="{C2192C29-22CA-4679-AE0E-B1F55A313558}" dt="2022-10-18T17:21:43.004" v="192" actId="20577"/>
          <ac:spMkLst>
            <pc:docMk/>
            <pc:sldMk cId="65851916" sldId="278"/>
            <ac:spMk id="29" creationId="{C1505505-BB78-40E3-B8B6-4C8BE22EB53C}"/>
          </ac:spMkLst>
        </pc:spChg>
        <pc:spChg chg="mod">
          <ac:chgData name="Cicone, Laura" userId="d60addc7-6562-4f44-a0de-68d71e52773b" providerId="ADAL" clId="{C2192C29-22CA-4679-AE0E-B1F55A313558}" dt="2022-10-18T17:21:23.101" v="170" actId="20577"/>
          <ac:spMkLst>
            <pc:docMk/>
            <pc:sldMk cId="65851916" sldId="278"/>
            <ac:spMk id="34" creationId="{37703234-D993-4C43-91A3-E55AA7BD1D32}"/>
          </ac:spMkLst>
        </pc:spChg>
        <pc:picChg chg="mod">
          <ac:chgData name="Cicone, Laura" userId="d60addc7-6562-4f44-a0de-68d71e52773b" providerId="ADAL" clId="{C2192C29-22CA-4679-AE0E-B1F55A313558}" dt="2022-10-18T17:22:41.206" v="194" actId="14826"/>
          <ac:picMkLst>
            <pc:docMk/>
            <pc:sldMk cId="65851916" sldId="278"/>
            <ac:picMk id="23" creationId="{AE1DD9CA-8F8E-43F8-AB52-DC6B3C9FD08B}"/>
          </ac:picMkLst>
        </pc:picChg>
        <pc:picChg chg="mod">
          <ac:chgData name="Cicone, Laura" userId="d60addc7-6562-4f44-a0de-68d71e52773b" providerId="ADAL" clId="{C2192C29-22CA-4679-AE0E-B1F55A313558}" dt="2022-10-18T17:22:46.562" v="195" actId="14826"/>
          <ac:picMkLst>
            <pc:docMk/>
            <pc:sldMk cId="65851916" sldId="278"/>
            <ac:picMk id="25" creationId="{7133D1E7-FA07-44D0-9EB0-EA49F78B8931}"/>
          </ac:picMkLst>
        </pc:picChg>
      </pc:sldChg>
      <pc:sldChg chg="del modNotesTx">
        <pc:chgData name="Cicone, Laura" userId="d60addc7-6562-4f44-a0de-68d71e52773b" providerId="ADAL" clId="{C2192C29-22CA-4679-AE0E-B1F55A313558}" dt="2022-11-14T22:08:08.097" v="458" actId="47"/>
        <pc:sldMkLst>
          <pc:docMk/>
          <pc:sldMk cId="3393598430" sldId="286"/>
        </pc:sldMkLst>
      </pc:sldChg>
      <pc:sldChg chg="del">
        <pc:chgData name="Cicone, Laura" userId="d60addc7-6562-4f44-a0de-68d71e52773b" providerId="ADAL" clId="{C2192C29-22CA-4679-AE0E-B1F55A313558}" dt="2022-11-14T22:09:24.405" v="464" actId="47"/>
        <pc:sldMkLst>
          <pc:docMk/>
          <pc:sldMk cId="232077404" sldId="288"/>
        </pc:sldMkLst>
      </pc:sldChg>
      <pc:sldChg chg="del">
        <pc:chgData name="Cicone, Laura" userId="d60addc7-6562-4f44-a0de-68d71e52773b" providerId="ADAL" clId="{C2192C29-22CA-4679-AE0E-B1F55A313558}" dt="2022-11-14T22:09:24.405" v="464" actId="47"/>
        <pc:sldMkLst>
          <pc:docMk/>
          <pc:sldMk cId="536406714" sldId="289"/>
        </pc:sldMkLst>
      </pc:sldChg>
      <pc:sldChg chg="del">
        <pc:chgData name="Cicone, Laura" userId="d60addc7-6562-4f44-a0de-68d71e52773b" providerId="ADAL" clId="{C2192C29-22CA-4679-AE0E-B1F55A313558}" dt="2022-10-18T17:26:46.156" v="452" actId="2696"/>
        <pc:sldMkLst>
          <pc:docMk/>
          <pc:sldMk cId="848908219" sldId="295"/>
        </pc:sldMkLst>
      </pc:sldChg>
      <pc:sldChg chg="modSp">
        <pc:chgData name="Cicone, Laura" userId="d60addc7-6562-4f44-a0de-68d71e52773b" providerId="ADAL" clId="{C2192C29-22CA-4679-AE0E-B1F55A313558}" dt="2022-10-18T17:27:15.738" v="454" actId="14826"/>
        <pc:sldMkLst>
          <pc:docMk/>
          <pc:sldMk cId="2857163895" sldId="296"/>
        </pc:sldMkLst>
        <pc:picChg chg="mod">
          <ac:chgData name="Cicone, Laura" userId="d60addc7-6562-4f44-a0de-68d71e52773b" providerId="ADAL" clId="{C2192C29-22CA-4679-AE0E-B1F55A313558}" dt="2022-10-18T17:27:15.738" v="454" actId="14826"/>
          <ac:picMkLst>
            <pc:docMk/>
            <pc:sldMk cId="2857163895" sldId="296"/>
            <ac:picMk id="24" creationId="{7EF00931-2EC4-4D40-B729-71BD2CF64771}"/>
          </ac:picMkLst>
        </pc:picChg>
      </pc:sldChg>
      <pc:sldChg chg="del">
        <pc:chgData name="Cicone, Laura" userId="d60addc7-6562-4f44-a0de-68d71e52773b" providerId="ADAL" clId="{C2192C29-22CA-4679-AE0E-B1F55A313558}" dt="2022-10-18T17:26:52.194" v="453" actId="2696"/>
        <pc:sldMkLst>
          <pc:docMk/>
          <pc:sldMk cId="2730844521" sldId="297"/>
        </pc:sldMkLst>
      </pc:sldChg>
      <pc:sldChg chg="del">
        <pc:chgData name="Cicone, Laura" userId="d60addc7-6562-4f44-a0de-68d71e52773b" providerId="ADAL" clId="{C2192C29-22CA-4679-AE0E-B1F55A313558}" dt="2022-10-18T17:26:52.194" v="453" actId="2696"/>
        <pc:sldMkLst>
          <pc:docMk/>
          <pc:sldMk cId="1909763988" sldId="298"/>
        </pc:sldMkLst>
      </pc:sldChg>
      <pc:sldChg chg="del">
        <pc:chgData name="Cicone, Laura" userId="d60addc7-6562-4f44-a0de-68d71e52773b" providerId="ADAL" clId="{C2192C29-22CA-4679-AE0E-B1F55A313558}" dt="2022-10-18T17:26:52.194" v="453" actId="2696"/>
        <pc:sldMkLst>
          <pc:docMk/>
          <pc:sldMk cId="3656542971" sldId="299"/>
        </pc:sldMkLst>
      </pc:sldChg>
      <pc:sldChg chg="del">
        <pc:chgData name="Cicone, Laura" userId="d60addc7-6562-4f44-a0de-68d71e52773b" providerId="ADAL" clId="{C2192C29-22CA-4679-AE0E-B1F55A313558}" dt="2022-10-18T17:26:52.194" v="453" actId="2696"/>
        <pc:sldMkLst>
          <pc:docMk/>
          <pc:sldMk cId="1174635175" sldId="300"/>
        </pc:sldMkLst>
      </pc:sldChg>
      <pc:sldChg chg="del">
        <pc:chgData name="Cicone, Laura" userId="d60addc7-6562-4f44-a0de-68d71e52773b" providerId="ADAL" clId="{C2192C29-22CA-4679-AE0E-B1F55A313558}" dt="2022-11-14T22:09:08.135" v="463" actId="47"/>
        <pc:sldMkLst>
          <pc:docMk/>
          <pc:sldMk cId="291782386" sldId="301"/>
        </pc:sldMkLst>
      </pc:sldChg>
      <pc:sldChg chg="modSp mod">
        <pc:chgData name="Cicone, Laura" userId="d60addc7-6562-4f44-a0de-68d71e52773b" providerId="ADAL" clId="{C2192C29-22CA-4679-AE0E-B1F55A313558}" dt="2022-10-18T17:20:43.468" v="88" actId="20577"/>
        <pc:sldMkLst>
          <pc:docMk/>
          <pc:sldMk cId="1002511331" sldId="302"/>
        </pc:sldMkLst>
        <pc:spChg chg="mod">
          <ac:chgData name="Cicone, Laura" userId="d60addc7-6562-4f44-a0de-68d71e52773b" providerId="ADAL" clId="{C2192C29-22CA-4679-AE0E-B1F55A313558}" dt="2022-10-18T17:20:43.468" v="88" actId="20577"/>
          <ac:spMkLst>
            <pc:docMk/>
            <pc:sldMk cId="1002511331" sldId="302"/>
            <ac:spMk id="4" creationId="{46BE5F69-E9BC-41C7-BF6B-EB4B224032B2}"/>
          </ac:spMkLst>
        </pc:spChg>
      </pc:sldChg>
      <pc:sldChg chg="del">
        <pc:chgData name="Cicone, Laura" userId="d60addc7-6562-4f44-a0de-68d71e52773b" providerId="ADAL" clId="{C2192C29-22CA-4679-AE0E-B1F55A313558}" dt="2022-11-14T22:07:58.565" v="457" actId="47"/>
        <pc:sldMkLst>
          <pc:docMk/>
          <pc:sldMk cId="1875973025" sldId="304"/>
        </pc:sldMkLst>
      </pc:sldChg>
      <pc:sldChg chg="add">
        <pc:chgData name="Cicone, Laura" userId="d60addc7-6562-4f44-a0de-68d71e52773b" providerId="ADAL" clId="{C2192C29-22CA-4679-AE0E-B1F55A313558}" dt="2022-10-25T14:52:28.363" v="455"/>
        <pc:sldMkLst>
          <pc:docMk/>
          <pc:sldMk cId="2620612461" sldId="306"/>
        </pc:sldMkLst>
      </pc:sldChg>
      <pc:sldChg chg="modNotesTx">
        <pc:chgData name="Cicone, Laura" userId="d60addc7-6562-4f44-a0de-68d71e52773b" providerId="ADAL" clId="{C2192C29-22CA-4679-AE0E-B1F55A313558}" dt="2022-11-14T22:08:17.501" v="460" actId="20577"/>
        <pc:sldMkLst>
          <pc:docMk/>
          <pc:sldMk cId="899840283" sldId="308"/>
        </pc:sldMkLst>
      </pc:sldChg>
    </pc:docChg>
  </pc:docChgLst>
  <pc:docChgLst>
    <pc:chgData name="Filaroski, Taylor" userId="808e8b38-dcd7-4790-8255-e9ab0a59a131" providerId="ADAL" clId="{10E24F05-1957-4D59-B037-4C454D7F8DDE}"/>
    <pc:docChg chg="modSld">
      <pc:chgData name="Filaroski, Taylor" userId="808e8b38-dcd7-4790-8255-e9ab0a59a131" providerId="ADAL" clId="{10E24F05-1957-4D59-B037-4C454D7F8DDE}" dt="2022-10-27T15:07:13.311" v="0" actId="14826"/>
      <pc:docMkLst>
        <pc:docMk/>
      </pc:docMkLst>
      <pc:sldChg chg="modSp mod">
        <pc:chgData name="Filaroski, Taylor" userId="808e8b38-dcd7-4790-8255-e9ab0a59a131" providerId="ADAL" clId="{10E24F05-1957-4D59-B037-4C454D7F8DDE}" dt="2022-10-27T15:07:13.311" v="0" actId="14826"/>
        <pc:sldMkLst>
          <pc:docMk/>
          <pc:sldMk cId="2857163895" sldId="296"/>
        </pc:sldMkLst>
        <pc:picChg chg="mod">
          <ac:chgData name="Filaroski, Taylor" userId="808e8b38-dcd7-4790-8255-e9ab0a59a131" providerId="ADAL" clId="{10E24F05-1957-4D59-B037-4C454D7F8DDE}" dt="2022-10-27T15:07:13.311" v="0" actId="14826"/>
          <ac:picMkLst>
            <pc:docMk/>
            <pc:sldMk cId="2857163895" sldId="296"/>
            <ac:picMk id="24" creationId="{7EF00931-2EC4-4D40-B729-71BD2CF64771}"/>
          </ac:picMkLst>
        </pc:picChg>
      </pc:sldChg>
    </pc:docChg>
  </pc:docChgLst>
  <pc:docChgLst>
    <pc:chgData name="Sheth, Rohan" userId="0b6da9f0-4e13-4f6a-80ee-55c9a7700dcb" providerId="ADAL" clId="{B96D8D8F-E7BE-48E4-948F-3496F5F9D466}"/>
    <pc:docChg chg="custSel modSld">
      <pc:chgData name="Sheth, Rohan" userId="0b6da9f0-4e13-4f6a-80ee-55c9a7700dcb" providerId="ADAL" clId="{B96D8D8F-E7BE-48E4-948F-3496F5F9D466}" dt="2022-12-07T20:41:50.195" v="18"/>
      <pc:docMkLst>
        <pc:docMk/>
      </pc:docMkLst>
      <pc:sldChg chg="modNotesTx">
        <pc:chgData name="Sheth, Rohan" userId="0b6da9f0-4e13-4f6a-80ee-55c9a7700dcb" providerId="ADAL" clId="{B96D8D8F-E7BE-48E4-948F-3496F5F9D466}" dt="2022-10-28T14:04:31.031" v="7" actId="20577"/>
        <pc:sldMkLst>
          <pc:docMk/>
          <pc:sldMk cId="1711352330" sldId="256"/>
        </pc:sldMkLst>
      </pc:sldChg>
      <pc:sldChg chg="addSp delSp modSp mod modAnim modNotesTx">
        <pc:chgData name="Sheth, Rohan" userId="0b6da9f0-4e13-4f6a-80ee-55c9a7700dcb" providerId="ADAL" clId="{B96D8D8F-E7BE-48E4-948F-3496F5F9D466}" dt="2022-10-28T14:05:10.041" v="14" actId="20577"/>
        <pc:sldMkLst>
          <pc:docMk/>
          <pc:sldMk cId="3380238284" sldId="273"/>
        </pc:sldMkLst>
        <pc:spChg chg="del">
          <ac:chgData name="Sheth, Rohan" userId="0b6da9f0-4e13-4f6a-80ee-55c9a7700dcb" providerId="ADAL" clId="{B96D8D8F-E7BE-48E4-948F-3496F5F9D466}" dt="2022-10-28T14:05:04.202" v="11" actId="478"/>
          <ac:spMkLst>
            <pc:docMk/>
            <pc:sldMk cId="3380238284" sldId="273"/>
            <ac:spMk id="4" creationId="{A3560EF0-DF41-40A6-889B-45B12E8526AE}"/>
          </ac:spMkLst>
        </pc:spChg>
        <pc:spChg chg="add del mod">
          <ac:chgData name="Sheth, Rohan" userId="0b6da9f0-4e13-4f6a-80ee-55c9a7700dcb" providerId="ADAL" clId="{B96D8D8F-E7BE-48E4-948F-3496F5F9D466}" dt="2022-10-28T14:05:05.942" v="12" actId="478"/>
          <ac:spMkLst>
            <pc:docMk/>
            <pc:sldMk cId="3380238284" sldId="273"/>
            <ac:spMk id="6" creationId="{006270A1-8ADA-4663-9CC5-E27C2C421CA1}"/>
          </ac:spMkLst>
        </pc:spChg>
        <pc:picChg chg="add mod">
          <ac:chgData name="Sheth, Rohan" userId="0b6da9f0-4e13-4f6a-80ee-55c9a7700dcb" providerId="ADAL" clId="{B96D8D8F-E7BE-48E4-948F-3496F5F9D466}" dt="2022-10-28T14:04:58.942" v="10" actId="1076"/>
          <ac:picMkLst>
            <pc:docMk/>
            <pc:sldMk cId="3380238284" sldId="273"/>
            <ac:picMk id="2" creationId="{FC844F5E-AF1B-48DC-8CE4-35352B4DC55C}"/>
          </ac:picMkLst>
        </pc:picChg>
      </pc:sldChg>
      <pc:sldChg chg="modNotesTx">
        <pc:chgData name="Sheth, Rohan" userId="0b6da9f0-4e13-4f6a-80ee-55c9a7700dcb" providerId="ADAL" clId="{B96D8D8F-E7BE-48E4-948F-3496F5F9D466}" dt="2022-11-07T15:21:32.811" v="16"/>
        <pc:sldMkLst>
          <pc:docMk/>
          <pc:sldMk cId="65851916" sldId="278"/>
        </pc:sldMkLst>
      </pc:sldChg>
      <pc:sldChg chg="addSp delSp modSp mod">
        <pc:chgData name="Sheth, Rohan" userId="0b6da9f0-4e13-4f6a-80ee-55c9a7700dcb" providerId="ADAL" clId="{B96D8D8F-E7BE-48E4-948F-3496F5F9D466}" dt="2022-12-07T20:41:50.195" v="18"/>
        <pc:sldMkLst>
          <pc:docMk/>
          <pc:sldMk cId="2620612461" sldId="306"/>
        </pc:sldMkLst>
        <pc:picChg chg="del">
          <ac:chgData name="Sheth, Rohan" userId="0b6da9f0-4e13-4f6a-80ee-55c9a7700dcb" providerId="ADAL" clId="{B96D8D8F-E7BE-48E4-948F-3496F5F9D466}" dt="2022-12-07T20:41:49.840" v="17" actId="478"/>
          <ac:picMkLst>
            <pc:docMk/>
            <pc:sldMk cId="2620612461" sldId="306"/>
            <ac:picMk id="3" creationId="{D82025A8-C9E6-4796-9C09-8C2D1EE75679}"/>
          </ac:picMkLst>
        </pc:picChg>
        <pc:picChg chg="add mod">
          <ac:chgData name="Sheth, Rohan" userId="0b6da9f0-4e13-4f6a-80ee-55c9a7700dcb" providerId="ADAL" clId="{B96D8D8F-E7BE-48E4-948F-3496F5F9D466}" dt="2022-12-07T20:41:50.195" v="18"/>
          <ac:picMkLst>
            <pc:docMk/>
            <pc:sldMk cId="2620612461" sldId="306"/>
            <ac:picMk id="11" creationId="{14AF0FF2-A091-4363-8779-9E21994C859D}"/>
          </ac:picMkLst>
        </pc:picChg>
      </pc:sldChg>
    </pc:docChg>
  </pc:docChgLst>
  <pc:docChgLst>
    <pc:chgData name="Merry, Meg" userId="52abaa17-2ab0-4519-8e41-45b524f6a3b3" providerId="ADAL" clId="{EFB2ED8B-CDD1-479D-903B-72B8629C315D}"/>
    <pc:docChg chg="modSld">
      <pc:chgData name="Merry, Meg" userId="52abaa17-2ab0-4519-8e41-45b524f6a3b3" providerId="ADAL" clId="{EFB2ED8B-CDD1-479D-903B-72B8629C315D}" dt="2022-11-08T17:54:16.175" v="2" actId="255"/>
      <pc:docMkLst>
        <pc:docMk/>
      </pc:docMkLst>
      <pc:sldChg chg="modSp mod">
        <pc:chgData name="Merry, Meg" userId="52abaa17-2ab0-4519-8e41-45b524f6a3b3" providerId="ADAL" clId="{EFB2ED8B-CDD1-479D-903B-72B8629C315D}" dt="2022-11-08T17:54:11.665" v="1" actId="255"/>
        <pc:sldMkLst>
          <pc:docMk/>
          <pc:sldMk cId="1102559366" sldId="274"/>
        </pc:sldMkLst>
        <pc:spChg chg="mod">
          <ac:chgData name="Merry, Meg" userId="52abaa17-2ab0-4519-8e41-45b524f6a3b3" providerId="ADAL" clId="{EFB2ED8B-CDD1-479D-903B-72B8629C315D}" dt="2022-11-08T17:54:11.665" v="1" actId="255"/>
          <ac:spMkLst>
            <pc:docMk/>
            <pc:sldMk cId="1102559366" sldId="274"/>
            <ac:spMk id="44" creationId="{E46410AA-9335-4C3E-AEEE-43614C70E64D}"/>
          </ac:spMkLst>
        </pc:spChg>
      </pc:sldChg>
      <pc:sldChg chg="modSp mod">
        <pc:chgData name="Merry, Meg" userId="52abaa17-2ab0-4519-8e41-45b524f6a3b3" providerId="ADAL" clId="{EFB2ED8B-CDD1-479D-903B-72B8629C315D}" dt="2022-11-08T17:54:16.175" v="2" actId="255"/>
        <pc:sldMkLst>
          <pc:docMk/>
          <pc:sldMk cId="2857163895" sldId="296"/>
        </pc:sldMkLst>
        <pc:spChg chg="mod">
          <ac:chgData name="Merry, Meg" userId="52abaa17-2ab0-4519-8e41-45b524f6a3b3" providerId="ADAL" clId="{EFB2ED8B-CDD1-479D-903B-72B8629C315D}" dt="2022-11-08T17:54:16.175" v="2" actId="255"/>
          <ac:spMkLst>
            <pc:docMk/>
            <pc:sldMk cId="2857163895" sldId="296"/>
            <ac:spMk id="34" creationId="{49BEB672-5087-49D5-925B-410D7FCB2E0D}"/>
          </ac:spMkLst>
        </pc:spChg>
      </pc:sldChg>
      <pc:sldChg chg="modSp mod">
        <pc:chgData name="Merry, Meg" userId="52abaa17-2ab0-4519-8e41-45b524f6a3b3" providerId="ADAL" clId="{EFB2ED8B-CDD1-479D-903B-72B8629C315D}" dt="2022-11-08T17:53:48.611" v="0" actId="20577"/>
        <pc:sldMkLst>
          <pc:docMk/>
          <pc:sldMk cId="1002511331" sldId="302"/>
        </pc:sldMkLst>
        <pc:spChg chg="mod">
          <ac:chgData name="Merry, Meg" userId="52abaa17-2ab0-4519-8e41-45b524f6a3b3" providerId="ADAL" clId="{EFB2ED8B-CDD1-479D-903B-72B8629C315D}" dt="2022-11-08T17:53:48.611" v="0" actId="20577"/>
          <ac:spMkLst>
            <pc:docMk/>
            <pc:sldMk cId="1002511331" sldId="302"/>
            <ac:spMk id="4" creationId="{46BE5F69-E9BC-41C7-BF6B-EB4B224032B2}"/>
          </ac:spMkLst>
        </pc:spChg>
      </pc:sldChg>
    </pc:docChg>
  </pc:docChgLst>
  <pc:docChgLst>
    <pc:chgData name="Gibson, Thomas" userId="4b42d18a-f5dd-45ad-b5f3-020bdeec964b" providerId="ADAL" clId="{E84669D3-E413-44AB-AA54-3377BD29FF49}"/>
    <pc:docChg chg="modSld">
      <pc:chgData name="Gibson, Thomas" userId="4b42d18a-f5dd-45ad-b5f3-020bdeec964b" providerId="ADAL" clId="{E84669D3-E413-44AB-AA54-3377BD29FF49}" dt="2022-11-16T18:20:55.090" v="0"/>
      <pc:docMkLst>
        <pc:docMk/>
      </pc:docMkLst>
      <pc:sldChg chg="modNotesTx">
        <pc:chgData name="Gibson, Thomas" userId="4b42d18a-f5dd-45ad-b5f3-020bdeec964b" providerId="ADAL" clId="{E84669D3-E413-44AB-AA54-3377BD29FF49}" dt="2022-11-16T18:20:55.090" v="0"/>
        <pc:sldMkLst>
          <pc:docMk/>
          <pc:sldMk cId="2633221145"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Quincy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Quincy Municipal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Quincy Municipal Airport created 72 jobs earning $3.2 million in payroll, contributed $5.1 million in value added, and generated a total economic impact (output) of $10.6 million.</a:t>
            </a:r>
          </a:p>
          <a:p>
            <a:endParaRPr lang="en-US" dirty="0"/>
          </a:p>
          <a:p>
            <a:r>
              <a:rPr lang="en-US" dirty="0"/>
              <a:t>This includes direct impacts of 41 jobs earning $1.6 million in payroll, contributing $2.4 million in value added, and generating a total economic impact (output) of $5.4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31 jobs earning $1.5 million in payroll, contributing $2.7 million in value added, and generating a total economic impact (output) of $5.2 million.</a:t>
            </a:r>
          </a:p>
          <a:p>
            <a:endParaRPr lang="en-US" dirty="0"/>
          </a:p>
          <a:p>
            <a:r>
              <a:rPr lang="en-US"/>
              <a:t>Total impacts may not equal the sum of direct and multiplier impacts due to rounding.</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Quincy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0.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3.jpeg"/><Relationship Id="rId10" Type="http://schemas.openxmlformats.org/officeDocument/2006/relationships/image" Target="../media/image79.svg"/><Relationship Id="rId4" Type="http://schemas.openxmlformats.org/officeDocument/2006/relationships/image" Target="../media/image61.JP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4.jpeg"/><Relationship Id="rId7" Type="http://schemas.openxmlformats.org/officeDocument/2006/relationships/image" Target="../media/image65.svg"/><Relationship Id="rId12" Type="http://schemas.openxmlformats.org/officeDocument/2006/relationships/image" Target="../media/image95.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png"/><Relationship Id="rId7" Type="http://schemas.openxmlformats.org/officeDocument/2006/relationships/image" Target="../media/image65.svg"/><Relationship Id="rId12" Type="http://schemas.openxmlformats.org/officeDocument/2006/relationships/image" Target="../media/image97.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Quincy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14AF0FF2-A091-4363-8779-9E21994C859D}"/>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620612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03253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899840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Quincy Municipal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6" r="6"/>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Quincy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$5.1</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$10.6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72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2" name="2J9">
            <a:hlinkClick r:id="" action="ppaction://media"/>
            <a:extLst>
              <a:ext uri="{FF2B5EF4-FFF2-40B4-BE49-F238E27FC236}">
                <a16:creationId xmlns:a16="http://schemas.microsoft.com/office/drawing/2014/main" id="{FC844F5E-AF1B-48DC-8CE4-35352B4DC55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829738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62218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633221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693523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593324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Quincy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Quincy Municipal Airport’s Total Economic Impact</vt:lpstr>
      <vt:lpstr>On-Airport Impacts</vt:lpstr>
      <vt:lpstr>Visitor Spending Impacts (Off-Airport)</vt:lpstr>
      <vt:lpstr>Airport Economic Impact Results</vt:lpstr>
      <vt:lpstr>TOTAL Quincy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2022-12-07T20:41:52Z</dcterms:modified>
</cp:coreProperties>
</file>