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9ACCF7-A83C-4EC7-975E-4E6ED51E3B1E}" v="1" dt="2022-12-07T21:04:09.9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429" autoAdjust="0"/>
  </p:normalViewPr>
  <p:slideViewPr>
    <p:cSldViewPr snapToGrid="0">
      <p:cViewPr varScale="1">
        <p:scale>
          <a:sx n="96" d="100"/>
          <a:sy n="96" d="100"/>
        </p:scale>
        <p:origin x="105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451DCFB1-1325-4A1B-AE9F-F7DD7EA500A5}"/>
    <pc:docChg chg="modSld">
      <pc:chgData name="Merry, Meg" userId="52abaa17-2ab0-4519-8e41-45b524f6a3b3" providerId="ADAL" clId="{451DCFB1-1325-4A1B-AE9F-F7DD7EA500A5}" dt="2022-11-08T21:11:39.883" v="2" actId="255"/>
      <pc:docMkLst>
        <pc:docMk/>
      </pc:docMkLst>
      <pc:sldChg chg="modSp mod">
        <pc:chgData name="Merry, Meg" userId="52abaa17-2ab0-4519-8e41-45b524f6a3b3" providerId="ADAL" clId="{451DCFB1-1325-4A1B-AE9F-F7DD7EA500A5}" dt="2022-11-08T21:11:34.968" v="1" actId="255"/>
        <pc:sldMkLst>
          <pc:docMk/>
          <pc:sldMk cId="1102559366" sldId="274"/>
        </pc:sldMkLst>
        <pc:spChg chg="mod">
          <ac:chgData name="Merry, Meg" userId="52abaa17-2ab0-4519-8e41-45b524f6a3b3" providerId="ADAL" clId="{451DCFB1-1325-4A1B-AE9F-F7DD7EA500A5}" dt="2022-11-08T21:11:34.968" v="1" actId="255"/>
          <ac:spMkLst>
            <pc:docMk/>
            <pc:sldMk cId="1102559366" sldId="274"/>
            <ac:spMk id="44" creationId="{E46410AA-9335-4C3E-AEEE-43614C70E64D}"/>
          </ac:spMkLst>
        </pc:spChg>
      </pc:sldChg>
      <pc:sldChg chg="modSp mod">
        <pc:chgData name="Merry, Meg" userId="52abaa17-2ab0-4519-8e41-45b524f6a3b3" providerId="ADAL" clId="{451DCFB1-1325-4A1B-AE9F-F7DD7EA500A5}" dt="2022-11-08T21:11:39.883" v="2" actId="255"/>
        <pc:sldMkLst>
          <pc:docMk/>
          <pc:sldMk cId="2857163895" sldId="296"/>
        </pc:sldMkLst>
        <pc:spChg chg="mod">
          <ac:chgData name="Merry, Meg" userId="52abaa17-2ab0-4519-8e41-45b524f6a3b3" providerId="ADAL" clId="{451DCFB1-1325-4A1B-AE9F-F7DD7EA500A5}" dt="2022-11-08T21:11:39.883" v="2" actId="255"/>
          <ac:spMkLst>
            <pc:docMk/>
            <pc:sldMk cId="2857163895" sldId="296"/>
            <ac:spMk id="34" creationId="{49BEB672-5087-49D5-925B-410D7FCB2E0D}"/>
          </ac:spMkLst>
        </pc:spChg>
      </pc:sldChg>
      <pc:sldChg chg="modSp mod">
        <pc:chgData name="Merry, Meg" userId="52abaa17-2ab0-4519-8e41-45b524f6a3b3" providerId="ADAL" clId="{451DCFB1-1325-4A1B-AE9F-F7DD7EA500A5}" dt="2022-11-08T21:11:29.131" v="0" actId="20577"/>
        <pc:sldMkLst>
          <pc:docMk/>
          <pc:sldMk cId="1002511331" sldId="302"/>
        </pc:sldMkLst>
        <pc:spChg chg="mod">
          <ac:chgData name="Merry, Meg" userId="52abaa17-2ab0-4519-8e41-45b524f6a3b3" providerId="ADAL" clId="{451DCFB1-1325-4A1B-AE9F-F7DD7EA500A5}" dt="2022-11-08T21:11:29.131" v="0" actId="20577"/>
          <ac:spMkLst>
            <pc:docMk/>
            <pc:sldMk cId="1002511331" sldId="302"/>
            <ac:spMk id="4" creationId="{46BE5F69-E9BC-41C7-BF6B-EB4B224032B2}"/>
          </ac:spMkLst>
        </pc:spChg>
      </pc:sldChg>
    </pc:docChg>
  </pc:docChgLst>
  <pc:docChgLst>
    <pc:chgData name="Sheth, Rohan" userId="0b6da9f0-4e13-4f6a-80ee-55c9a7700dcb" providerId="ADAL" clId="{C99ACCF7-A83C-4EC7-975E-4E6ED51E3B1E}"/>
    <pc:docChg chg="custSel modSld">
      <pc:chgData name="Sheth, Rohan" userId="0b6da9f0-4e13-4f6a-80ee-55c9a7700dcb" providerId="ADAL" clId="{C99ACCF7-A83C-4EC7-975E-4E6ED51E3B1E}" dt="2022-12-07T21:04:09.960" v="26"/>
      <pc:docMkLst>
        <pc:docMk/>
      </pc:docMkLst>
      <pc:sldChg chg="modNotesTx">
        <pc:chgData name="Sheth, Rohan" userId="0b6da9f0-4e13-4f6a-80ee-55c9a7700dcb" providerId="ADAL" clId="{C99ACCF7-A83C-4EC7-975E-4E6ED51E3B1E}" dt="2022-10-28T15:09:12.286" v="10" actId="20577"/>
        <pc:sldMkLst>
          <pc:docMk/>
          <pc:sldMk cId="1711352330" sldId="256"/>
        </pc:sldMkLst>
      </pc:sldChg>
      <pc:sldChg chg="addSp delSp modSp mod modAnim modNotesTx">
        <pc:chgData name="Sheth, Rohan" userId="0b6da9f0-4e13-4f6a-80ee-55c9a7700dcb" providerId="ADAL" clId="{C99ACCF7-A83C-4EC7-975E-4E6ED51E3B1E}" dt="2022-10-28T15:09:38.990" v="18" actId="20577"/>
        <pc:sldMkLst>
          <pc:docMk/>
          <pc:sldMk cId="3380238284" sldId="273"/>
        </pc:sldMkLst>
        <pc:spChg chg="add del mod">
          <ac:chgData name="Sheth, Rohan" userId="0b6da9f0-4e13-4f6a-80ee-55c9a7700dcb" providerId="ADAL" clId="{C99ACCF7-A83C-4EC7-975E-4E6ED51E3B1E}" dt="2022-10-28T15:09:18.014" v="12" actId="478"/>
          <ac:spMkLst>
            <pc:docMk/>
            <pc:sldMk cId="3380238284" sldId="273"/>
            <ac:spMk id="3" creationId="{E71C45ED-CB58-42A7-8ED6-86028967DD1E}"/>
          </ac:spMkLst>
        </pc:spChg>
        <pc:spChg chg="del">
          <ac:chgData name="Sheth, Rohan" userId="0b6da9f0-4e13-4f6a-80ee-55c9a7700dcb" providerId="ADAL" clId="{C99ACCF7-A83C-4EC7-975E-4E6ED51E3B1E}" dt="2022-10-28T15:09:17.087" v="11" actId="478"/>
          <ac:spMkLst>
            <pc:docMk/>
            <pc:sldMk cId="3380238284" sldId="273"/>
            <ac:spMk id="4" creationId="{A3560EF0-DF41-40A6-889B-45B12E8526AE}"/>
          </ac:spMkLst>
        </pc:spChg>
        <pc:spChg chg="del">
          <ac:chgData name="Sheth, Rohan" userId="0b6da9f0-4e13-4f6a-80ee-55c9a7700dcb" providerId="ADAL" clId="{C99ACCF7-A83C-4EC7-975E-4E6ED51E3B1E}" dt="2022-10-28T15:09:19.391" v="13" actId="478"/>
          <ac:spMkLst>
            <pc:docMk/>
            <pc:sldMk cId="3380238284" sldId="273"/>
            <ac:spMk id="5" creationId="{586496FA-FBA1-4991-B52E-BEE6274D1B8E}"/>
          </ac:spMkLst>
        </pc:spChg>
        <pc:spChg chg="add del mod">
          <ac:chgData name="Sheth, Rohan" userId="0b6da9f0-4e13-4f6a-80ee-55c9a7700dcb" providerId="ADAL" clId="{C99ACCF7-A83C-4EC7-975E-4E6ED51E3B1E}" dt="2022-10-28T15:09:27.838" v="14"/>
          <ac:spMkLst>
            <pc:docMk/>
            <pc:sldMk cId="3380238284" sldId="273"/>
            <ac:spMk id="7" creationId="{F55F47AE-429A-4AF1-95A4-51CD9231DD62}"/>
          </ac:spMkLst>
        </pc:spChg>
        <pc:picChg chg="add mod">
          <ac:chgData name="Sheth, Rohan" userId="0b6da9f0-4e13-4f6a-80ee-55c9a7700dcb" providerId="ADAL" clId="{C99ACCF7-A83C-4EC7-975E-4E6ED51E3B1E}" dt="2022-10-28T15:09:35.333" v="16" actId="14100"/>
          <ac:picMkLst>
            <pc:docMk/>
            <pc:sldMk cId="3380238284" sldId="273"/>
            <ac:picMk id="8" creationId="{4C6B7719-ABC4-4360-98F8-2913633BDC27}"/>
          </ac:picMkLst>
        </pc:picChg>
      </pc:sldChg>
      <pc:sldChg chg="addSp modSp modNotesTx">
        <pc:chgData name="Sheth, Rohan" userId="0b6da9f0-4e13-4f6a-80ee-55c9a7700dcb" providerId="ADAL" clId="{C99ACCF7-A83C-4EC7-975E-4E6ED51E3B1E}" dt="2022-11-07T19:50:32.419" v="23"/>
        <pc:sldMkLst>
          <pc:docMk/>
          <pc:sldMk cId="65851916" sldId="278"/>
        </pc:sldMkLst>
        <pc:spChg chg="add mod">
          <ac:chgData name="Sheth, Rohan" userId="0b6da9f0-4e13-4f6a-80ee-55c9a7700dcb" providerId="ADAL" clId="{C99ACCF7-A83C-4EC7-975E-4E6ED51E3B1E}" dt="2022-11-07T19:50:27.808" v="22"/>
          <ac:spMkLst>
            <pc:docMk/>
            <pc:sldMk cId="65851916" sldId="278"/>
            <ac:spMk id="24" creationId="{4BA58F2F-A214-41A1-BE2F-C4135FB7CE7F}"/>
          </ac:spMkLst>
        </pc:spChg>
      </pc:sldChg>
      <pc:sldChg chg="addSp delSp modSp mod">
        <pc:chgData name="Sheth, Rohan" userId="0b6da9f0-4e13-4f6a-80ee-55c9a7700dcb" providerId="ADAL" clId="{C99ACCF7-A83C-4EC7-975E-4E6ED51E3B1E}" dt="2022-12-07T21:04:09.960" v="26"/>
        <pc:sldMkLst>
          <pc:docMk/>
          <pc:sldMk cId="1812765205" sldId="306"/>
        </pc:sldMkLst>
        <pc:picChg chg="del">
          <ac:chgData name="Sheth, Rohan" userId="0b6da9f0-4e13-4f6a-80ee-55c9a7700dcb" providerId="ADAL" clId="{C99ACCF7-A83C-4EC7-975E-4E6ED51E3B1E}" dt="2022-12-07T21:04:09.531" v="25" actId="478"/>
          <ac:picMkLst>
            <pc:docMk/>
            <pc:sldMk cId="1812765205" sldId="306"/>
            <ac:picMk id="3" creationId="{D82025A8-C9E6-4796-9C09-8C2D1EE75679}"/>
          </ac:picMkLst>
        </pc:picChg>
        <pc:picChg chg="add mod">
          <ac:chgData name="Sheth, Rohan" userId="0b6da9f0-4e13-4f6a-80ee-55c9a7700dcb" providerId="ADAL" clId="{C99ACCF7-A83C-4EC7-975E-4E6ED51E3B1E}" dt="2022-12-07T21:04:09.960" v="26"/>
          <ac:picMkLst>
            <pc:docMk/>
            <pc:sldMk cId="1812765205" sldId="306"/>
            <ac:picMk id="11" creationId="{E967D18D-D492-4A1A-8CFC-7CEB3673B4EE}"/>
          </ac:picMkLst>
        </pc:picChg>
      </pc:sldChg>
      <pc:sldChg chg="modNotesTx">
        <pc:chgData name="Sheth, Rohan" userId="0b6da9f0-4e13-4f6a-80ee-55c9a7700dcb" providerId="ADAL" clId="{C99ACCF7-A83C-4EC7-975E-4E6ED51E3B1E}" dt="2022-11-17T18:56:35.211" v="24"/>
        <pc:sldMkLst>
          <pc:docMk/>
          <pc:sldMk cId="3605274875" sldId="311"/>
        </pc:sldMkLst>
      </pc:sldChg>
    </pc:docChg>
  </pc:docChgLst>
  <pc:docChgLst>
    <pc:chgData name="Cicone, Laura" userId="d60addc7-6562-4f44-a0de-68d71e52773b" providerId="ADAL" clId="{F01FADA0-34A7-40BB-A57C-3240CBB73D33}"/>
    <pc:docChg chg="undo custSel addSld delSld modSld">
      <pc:chgData name="Cicone, Laura" userId="d60addc7-6562-4f44-a0de-68d71e52773b" providerId="ADAL" clId="{F01FADA0-34A7-40BB-A57C-3240CBB73D33}" dt="2022-11-15T19:05:00.631" v="474" actId="47"/>
      <pc:docMkLst>
        <pc:docMk/>
      </pc:docMkLst>
      <pc:sldChg chg="modSp mod">
        <pc:chgData name="Cicone, Laura" userId="d60addc7-6562-4f44-a0de-68d71e52773b" providerId="ADAL" clId="{F01FADA0-34A7-40BB-A57C-3240CBB73D33}" dt="2022-10-19T12:33:52.239" v="25" actId="20577"/>
        <pc:sldMkLst>
          <pc:docMk/>
          <pc:sldMk cId="1711352330" sldId="256"/>
        </pc:sldMkLst>
        <pc:spChg chg="mod">
          <ac:chgData name="Cicone, Laura" userId="d60addc7-6562-4f44-a0de-68d71e52773b" providerId="ADAL" clId="{F01FADA0-34A7-40BB-A57C-3240CBB73D33}" dt="2022-10-19T12:33:52.239" v="25" actId="20577"/>
          <ac:spMkLst>
            <pc:docMk/>
            <pc:sldMk cId="1711352330" sldId="256"/>
            <ac:spMk id="3" creationId="{931932A1-7454-4B78-B394-3713697727FA}"/>
          </ac:spMkLst>
        </pc:spChg>
      </pc:sldChg>
      <pc:sldChg chg="del">
        <pc:chgData name="Cicone, Laura" userId="d60addc7-6562-4f44-a0de-68d71e52773b" providerId="ADAL" clId="{F01FADA0-34A7-40BB-A57C-3240CBB73D33}" dt="2022-10-25T16:08:56.725" v="466" actId="47"/>
        <pc:sldMkLst>
          <pc:docMk/>
          <pc:sldMk cId="4081035233" sldId="259"/>
        </pc:sldMkLst>
      </pc:sldChg>
      <pc:sldChg chg="del">
        <pc:chgData name="Cicone, Laura" userId="d60addc7-6562-4f44-a0de-68d71e52773b" providerId="ADAL" clId="{F01FADA0-34A7-40BB-A57C-3240CBB73D33}" dt="2022-11-15T19:05:00.631" v="474" actId="47"/>
        <pc:sldMkLst>
          <pc:docMk/>
          <pc:sldMk cId="3476258832" sldId="266"/>
        </pc:sldMkLst>
      </pc:sldChg>
      <pc:sldChg chg="modNotesTx">
        <pc:chgData name="Cicone, Laura" userId="d60addc7-6562-4f44-a0de-68d71e52773b" providerId="ADAL" clId="{F01FADA0-34A7-40BB-A57C-3240CBB73D33}" dt="2022-10-19T12:34:27.438" v="138" actId="20577"/>
        <pc:sldMkLst>
          <pc:docMk/>
          <pc:sldMk cId="412258708" sldId="270"/>
        </pc:sldMkLst>
      </pc:sldChg>
      <pc:sldChg chg="modSp mod modNotesTx">
        <pc:chgData name="Cicone, Laura" userId="d60addc7-6562-4f44-a0de-68d71e52773b" providerId="ADAL" clId="{F01FADA0-34A7-40BB-A57C-3240CBB73D33}" dt="2022-11-15T19:04:36.614" v="472"/>
        <pc:sldMkLst>
          <pc:docMk/>
          <pc:sldMk cId="3380238284" sldId="273"/>
        </pc:sldMkLst>
        <pc:spChg chg="mod">
          <ac:chgData name="Cicone, Laura" userId="d60addc7-6562-4f44-a0de-68d71e52773b" providerId="ADAL" clId="{F01FADA0-34A7-40BB-A57C-3240CBB73D33}" dt="2022-10-19T12:38:17.680" v="425" actId="20577"/>
          <ac:spMkLst>
            <pc:docMk/>
            <pc:sldMk cId="3380238284" sldId="273"/>
            <ac:spMk id="4" creationId="{A3560EF0-DF41-40A6-889B-45B12E8526AE}"/>
          </ac:spMkLst>
        </pc:spChg>
      </pc:sldChg>
      <pc:sldChg chg="del">
        <pc:chgData name="Cicone, Laura" userId="d60addc7-6562-4f44-a0de-68d71e52773b" providerId="ADAL" clId="{F01FADA0-34A7-40BB-A57C-3240CBB73D33}" dt="2022-11-15T19:05:00.631" v="474" actId="47"/>
        <pc:sldMkLst>
          <pc:docMk/>
          <pc:sldMk cId="1102559366" sldId="274"/>
        </pc:sldMkLst>
      </pc:sldChg>
      <pc:sldChg chg="del">
        <pc:chgData name="Cicone, Laura" userId="d60addc7-6562-4f44-a0de-68d71e52773b" providerId="ADAL" clId="{F01FADA0-34A7-40BB-A57C-3240CBB73D33}" dt="2022-10-19T12:38:42.382" v="462" actId="2696"/>
        <pc:sldMkLst>
          <pc:docMk/>
          <pc:sldMk cId="3015444443" sldId="277"/>
        </pc:sldMkLst>
      </pc:sldChg>
      <pc:sldChg chg="modSp mod modNotesTx">
        <pc:chgData name="Cicone, Laura" userId="d60addc7-6562-4f44-a0de-68d71e52773b" providerId="ADAL" clId="{F01FADA0-34A7-40BB-A57C-3240CBB73D33}" dt="2022-10-19T12:37:55.855" v="395" actId="20577"/>
        <pc:sldMkLst>
          <pc:docMk/>
          <pc:sldMk cId="65851916" sldId="278"/>
        </pc:sldMkLst>
        <pc:spChg chg="mod">
          <ac:chgData name="Cicone, Laura" userId="d60addc7-6562-4f44-a0de-68d71e52773b" providerId="ADAL" clId="{F01FADA0-34A7-40BB-A57C-3240CBB73D33}" dt="2022-10-19T12:34:37.558" v="165" actId="20577"/>
          <ac:spMkLst>
            <pc:docMk/>
            <pc:sldMk cId="65851916" sldId="278"/>
            <ac:spMk id="4" creationId="{46BE5F69-E9BC-41C7-BF6B-EB4B224032B2}"/>
          </ac:spMkLst>
        </pc:spChg>
        <pc:spChg chg="mod">
          <ac:chgData name="Cicone, Laura" userId="d60addc7-6562-4f44-a0de-68d71e52773b" providerId="ADAL" clId="{F01FADA0-34A7-40BB-A57C-3240CBB73D33}" dt="2022-10-19T12:37:43.543" v="379" actId="20577"/>
          <ac:spMkLst>
            <pc:docMk/>
            <pc:sldMk cId="65851916" sldId="278"/>
            <ac:spMk id="27" creationId="{1CF04D93-3E9C-4C93-BD11-1AB334ECA8EC}"/>
          </ac:spMkLst>
        </pc:spChg>
        <pc:spChg chg="mod">
          <ac:chgData name="Cicone, Laura" userId="d60addc7-6562-4f44-a0de-68d71e52773b" providerId="ADAL" clId="{F01FADA0-34A7-40BB-A57C-3240CBB73D33}" dt="2022-10-19T12:37:49.896" v="387" actId="20577"/>
          <ac:spMkLst>
            <pc:docMk/>
            <pc:sldMk cId="65851916" sldId="278"/>
            <ac:spMk id="28" creationId="{4A74CDCB-94E0-4602-A364-BEBAB933C949}"/>
          </ac:spMkLst>
        </pc:spChg>
        <pc:spChg chg="mod">
          <ac:chgData name="Cicone, Laura" userId="d60addc7-6562-4f44-a0de-68d71e52773b" providerId="ADAL" clId="{F01FADA0-34A7-40BB-A57C-3240CBB73D33}" dt="2022-10-19T12:37:55.855" v="395" actId="20577"/>
          <ac:spMkLst>
            <pc:docMk/>
            <pc:sldMk cId="65851916" sldId="278"/>
            <ac:spMk id="29" creationId="{C1505505-BB78-40E3-B8B6-4C8BE22EB53C}"/>
          </ac:spMkLst>
        </pc:spChg>
        <pc:spChg chg="mod">
          <ac:chgData name="Cicone, Laura" userId="d60addc7-6562-4f44-a0de-68d71e52773b" providerId="ADAL" clId="{F01FADA0-34A7-40BB-A57C-3240CBB73D33}" dt="2022-10-19T12:37:35.992" v="371" actId="20577"/>
          <ac:spMkLst>
            <pc:docMk/>
            <pc:sldMk cId="65851916" sldId="278"/>
            <ac:spMk id="34" creationId="{37703234-D993-4C43-91A3-E55AA7BD1D32}"/>
          </ac:spMkLst>
        </pc:spChg>
        <pc:picChg chg="mod">
          <ac:chgData name="Cicone, Laura" userId="d60addc7-6562-4f44-a0de-68d71e52773b" providerId="ADAL" clId="{F01FADA0-34A7-40BB-A57C-3240CBB73D33}" dt="2022-10-19T12:35:19.908" v="167" actId="14826"/>
          <ac:picMkLst>
            <pc:docMk/>
            <pc:sldMk cId="65851916" sldId="278"/>
            <ac:picMk id="23" creationId="{AE1DD9CA-8F8E-43F8-AB52-DC6B3C9FD08B}"/>
          </ac:picMkLst>
        </pc:picChg>
        <pc:picChg chg="mod modCrop">
          <ac:chgData name="Cicone, Laura" userId="d60addc7-6562-4f44-a0de-68d71e52773b" providerId="ADAL" clId="{F01FADA0-34A7-40BB-A57C-3240CBB73D33}" dt="2022-10-19T12:35:39.022" v="170" actId="18131"/>
          <ac:picMkLst>
            <pc:docMk/>
            <pc:sldMk cId="65851916" sldId="278"/>
            <ac:picMk id="25" creationId="{7133D1E7-FA07-44D0-9EB0-EA49F78B8931}"/>
          </ac:picMkLst>
        </pc:picChg>
      </pc:sldChg>
      <pc:sldChg chg="del modNotesTx">
        <pc:chgData name="Cicone, Laura" userId="d60addc7-6562-4f44-a0de-68d71e52773b" providerId="ADAL" clId="{F01FADA0-34A7-40BB-A57C-3240CBB73D33}" dt="2022-11-15T19:04:10.142" v="468" actId="47"/>
        <pc:sldMkLst>
          <pc:docMk/>
          <pc:sldMk cId="3393598430" sldId="286"/>
        </pc:sldMkLst>
      </pc:sldChg>
      <pc:sldChg chg="del">
        <pc:chgData name="Cicone, Laura" userId="d60addc7-6562-4f44-a0de-68d71e52773b" providerId="ADAL" clId="{F01FADA0-34A7-40BB-A57C-3240CBB73D33}" dt="2022-11-15T19:05:00.631" v="474" actId="47"/>
        <pc:sldMkLst>
          <pc:docMk/>
          <pc:sldMk cId="232077404" sldId="288"/>
        </pc:sldMkLst>
      </pc:sldChg>
      <pc:sldChg chg="del">
        <pc:chgData name="Cicone, Laura" userId="d60addc7-6562-4f44-a0de-68d71e52773b" providerId="ADAL" clId="{F01FADA0-34A7-40BB-A57C-3240CBB73D33}" dt="2022-11-15T19:05:00.631" v="474" actId="47"/>
        <pc:sldMkLst>
          <pc:docMk/>
          <pc:sldMk cId="536406714" sldId="289"/>
        </pc:sldMkLst>
      </pc:sldChg>
      <pc:sldChg chg="del">
        <pc:chgData name="Cicone, Laura" userId="d60addc7-6562-4f44-a0de-68d71e52773b" providerId="ADAL" clId="{F01FADA0-34A7-40BB-A57C-3240CBB73D33}" dt="2022-10-19T12:38:42.382" v="462" actId="2696"/>
        <pc:sldMkLst>
          <pc:docMk/>
          <pc:sldMk cId="848908219" sldId="295"/>
        </pc:sldMkLst>
      </pc:sldChg>
      <pc:sldChg chg="modSp">
        <pc:chgData name="Cicone, Laura" userId="d60addc7-6562-4f44-a0de-68d71e52773b" providerId="ADAL" clId="{F01FADA0-34A7-40BB-A57C-3240CBB73D33}" dt="2022-10-19T12:39:04.561" v="464" actId="14826"/>
        <pc:sldMkLst>
          <pc:docMk/>
          <pc:sldMk cId="2857163895" sldId="296"/>
        </pc:sldMkLst>
        <pc:picChg chg="mod">
          <ac:chgData name="Cicone, Laura" userId="d60addc7-6562-4f44-a0de-68d71e52773b" providerId="ADAL" clId="{F01FADA0-34A7-40BB-A57C-3240CBB73D33}" dt="2022-10-19T12:39:04.561" v="464" actId="14826"/>
          <ac:picMkLst>
            <pc:docMk/>
            <pc:sldMk cId="2857163895" sldId="296"/>
            <ac:picMk id="24" creationId="{7EF00931-2EC4-4D40-B729-71BD2CF64771}"/>
          </ac:picMkLst>
        </pc:picChg>
      </pc:sldChg>
      <pc:sldChg chg="del">
        <pc:chgData name="Cicone, Laura" userId="d60addc7-6562-4f44-a0de-68d71e52773b" providerId="ADAL" clId="{F01FADA0-34A7-40BB-A57C-3240CBB73D33}" dt="2022-10-19T12:38:47.485" v="463" actId="2696"/>
        <pc:sldMkLst>
          <pc:docMk/>
          <pc:sldMk cId="2730844521" sldId="297"/>
        </pc:sldMkLst>
      </pc:sldChg>
      <pc:sldChg chg="del">
        <pc:chgData name="Cicone, Laura" userId="d60addc7-6562-4f44-a0de-68d71e52773b" providerId="ADAL" clId="{F01FADA0-34A7-40BB-A57C-3240CBB73D33}" dt="2022-10-19T12:38:47.485" v="463" actId="2696"/>
        <pc:sldMkLst>
          <pc:docMk/>
          <pc:sldMk cId="1909763988" sldId="298"/>
        </pc:sldMkLst>
      </pc:sldChg>
      <pc:sldChg chg="del">
        <pc:chgData name="Cicone, Laura" userId="d60addc7-6562-4f44-a0de-68d71e52773b" providerId="ADAL" clId="{F01FADA0-34A7-40BB-A57C-3240CBB73D33}" dt="2022-10-19T12:38:47.485" v="463" actId="2696"/>
        <pc:sldMkLst>
          <pc:docMk/>
          <pc:sldMk cId="3656542971" sldId="299"/>
        </pc:sldMkLst>
      </pc:sldChg>
      <pc:sldChg chg="del">
        <pc:chgData name="Cicone, Laura" userId="d60addc7-6562-4f44-a0de-68d71e52773b" providerId="ADAL" clId="{F01FADA0-34A7-40BB-A57C-3240CBB73D33}" dt="2022-10-19T12:38:47.485" v="463" actId="2696"/>
        <pc:sldMkLst>
          <pc:docMk/>
          <pc:sldMk cId="1174635175" sldId="300"/>
        </pc:sldMkLst>
      </pc:sldChg>
      <pc:sldChg chg="del">
        <pc:chgData name="Cicone, Laura" userId="d60addc7-6562-4f44-a0de-68d71e52773b" providerId="ADAL" clId="{F01FADA0-34A7-40BB-A57C-3240CBB73D33}" dt="2022-11-15T19:04:45.945" v="473" actId="47"/>
        <pc:sldMkLst>
          <pc:docMk/>
          <pc:sldMk cId="291782386" sldId="301"/>
        </pc:sldMkLst>
      </pc:sldChg>
      <pc:sldChg chg="modSp mod">
        <pc:chgData name="Cicone, Laura" userId="d60addc7-6562-4f44-a0de-68d71e52773b" providerId="ADAL" clId="{F01FADA0-34A7-40BB-A57C-3240CBB73D33}" dt="2022-10-19T12:34:10.653" v="80" actId="20577"/>
        <pc:sldMkLst>
          <pc:docMk/>
          <pc:sldMk cId="1002511331" sldId="302"/>
        </pc:sldMkLst>
        <pc:spChg chg="mod">
          <ac:chgData name="Cicone, Laura" userId="d60addc7-6562-4f44-a0de-68d71e52773b" providerId="ADAL" clId="{F01FADA0-34A7-40BB-A57C-3240CBB73D33}" dt="2022-10-19T12:34:10.653" v="80" actId="20577"/>
          <ac:spMkLst>
            <pc:docMk/>
            <pc:sldMk cId="1002511331" sldId="302"/>
            <ac:spMk id="4" creationId="{46BE5F69-E9BC-41C7-BF6B-EB4B224032B2}"/>
          </ac:spMkLst>
        </pc:spChg>
      </pc:sldChg>
      <pc:sldChg chg="del">
        <pc:chgData name="Cicone, Laura" userId="d60addc7-6562-4f44-a0de-68d71e52773b" providerId="ADAL" clId="{F01FADA0-34A7-40BB-A57C-3240CBB73D33}" dt="2022-11-15T19:04:01.185" v="467" actId="47"/>
        <pc:sldMkLst>
          <pc:docMk/>
          <pc:sldMk cId="1875973025" sldId="304"/>
        </pc:sldMkLst>
      </pc:sldChg>
      <pc:sldChg chg="add">
        <pc:chgData name="Cicone, Laura" userId="d60addc7-6562-4f44-a0de-68d71e52773b" providerId="ADAL" clId="{F01FADA0-34A7-40BB-A57C-3240CBB73D33}" dt="2022-10-25T16:08:53.458" v="465"/>
        <pc:sldMkLst>
          <pc:docMk/>
          <pc:sldMk cId="1812765205" sldId="306"/>
        </pc:sldMkLst>
      </pc:sldChg>
      <pc:sldChg chg="modNotesTx">
        <pc:chgData name="Cicone, Laura" userId="d60addc7-6562-4f44-a0de-68d71e52773b" providerId="ADAL" clId="{F01FADA0-34A7-40BB-A57C-3240CBB73D33}" dt="2022-11-15T19:04:17.567" v="470" actId="20577"/>
        <pc:sldMkLst>
          <pc:docMk/>
          <pc:sldMk cId="1856533751"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Marianna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Marianna Municipal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Marianna Municipal Airport created 445 jobs earning $18.5 million in payroll, contributed $31.6 million in value added, and generated a total economic impact (output) of $66.7 million.</a:t>
            </a:r>
          </a:p>
          <a:p>
            <a:endParaRPr lang="en-US" dirty="0"/>
          </a:p>
          <a:p>
            <a:r>
              <a:rPr lang="en-US" dirty="0"/>
              <a:t>This includes direct impacts of 263 jobs earning $9.6 million in payroll, contributing $15.7 million in value added, and generating a total economic impact (output) of $36.3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182 jobs earning $8.9 million in payroll, contributing $15.9 million in value added, and generating a total economic impact (output) of $30.4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Marianna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Marianna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E967D18D-D492-4A1A-8CFC-7CEB3673B4E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812765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579622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856533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Marianna Municipal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479" t="1180" r="14672" b="1710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Marianna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$31.6</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$66.7</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445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MAI">
            <a:hlinkClick r:id="" action="ppaction://media"/>
            <a:extLst>
              <a:ext uri="{FF2B5EF4-FFF2-40B4-BE49-F238E27FC236}">
                <a16:creationId xmlns:a16="http://schemas.microsoft.com/office/drawing/2014/main" id="{4C6B7719-ABC4-4360-98F8-2913633BDC2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0" y="914860"/>
            <a:ext cx="12192000" cy="5943140"/>
          </a:xfr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33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282938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08568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6052748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610706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439577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Marianna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Marianna Municipal Airport’s Total Economic Impact</vt:lpstr>
      <vt:lpstr>On-Airport Impacts</vt:lpstr>
      <vt:lpstr>Visitor Spending Impacts (Off-Airport)</vt:lpstr>
      <vt:lpstr>Airport Economic Impact Results</vt:lpstr>
      <vt:lpstr>TOTAL Marianna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2022-12-07T21:04:12Z</dcterms:modified>
</cp:coreProperties>
</file>